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27"/>
  </p:notesMasterIdLst>
  <p:sldIdLst>
    <p:sldId id="278" r:id="rId5"/>
    <p:sldId id="279" r:id="rId6"/>
    <p:sldId id="280" r:id="rId7"/>
    <p:sldId id="281" r:id="rId8"/>
    <p:sldId id="286" r:id="rId9"/>
    <p:sldId id="283" r:id="rId10"/>
    <p:sldId id="284" r:id="rId11"/>
    <p:sldId id="285" r:id="rId12"/>
    <p:sldId id="287" r:id="rId13"/>
    <p:sldId id="288" r:id="rId14"/>
    <p:sldId id="290" r:id="rId15"/>
    <p:sldId id="289" r:id="rId16"/>
    <p:sldId id="292" r:id="rId17"/>
    <p:sldId id="291" r:id="rId18"/>
    <p:sldId id="293" r:id="rId19"/>
    <p:sldId id="297" r:id="rId20"/>
    <p:sldId id="294" r:id="rId21"/>
    <p:sldId id="295" r:id="rId22"/>
    <p:sldId id="296" r:id="rId23"/>
    <p:sldId id="298" r:id="rId24"/>
    <p:sldId id="299" r:id="rId25"/>
    <p:sldId id="300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6CED7B4-40CC-449B-B750-BE494E8E7B74}" v="44" dt="2022-04-12T23:20:19.23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19" autoAdjust="0"/>
  </p:normalViewPr>
  <p:slideViewPr>
    <p:cSldViewPr snapToGrid="0">
      <p:cViewPr>
        <p:scale>
          <a:sx n="63" d="100"/>
          <a:sy n="63" d="100"/>
        </p:scale>
        <p:origin x="52" y="3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svg"/><Relationship Id="rId1" Type="http://schemas.openxmlformats.org/officeDocument/2006/relationships/image" Target="../media/image28.png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10" Type="http://schemas.openxmlformats.org/officeDocument/2006/relationships/image" Target="../media/image37.svg"/><Relationship Id="rId4" Type="http://schemas.openxmlformats.org/officeDocument/2006/relationships/image" Target="../media/image31.svg"/><Relationship Id="rId9" Type="http://schemas.openxmlformats.org/officeDocument/2006/relationships/image" Target="../media/image36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svg"/><Relationship Id="rId1" Type="http://schemas.openxmlformats.org/officeDocument/2006/relationships/image" Target="../media/image28.png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10" Type="http://schemas.openxmlformats.org/officeDocument/2006/relationships/image" Target="../media/image37.svg"/><Relationship Id="rId4" Type="http://schemas.openxmlformats.org/officeDocument/2006/relationships/image" Target="../media/image31.svg"/><Relationship Id="rId9" Type="http://schemas.openxmlformats.org/officeDocument/2006/relationships/image" Target="../media/image36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B8014DF-69A3-48FC-9F94-DC658840BE83}" type="doc">
      <dgm:prSet loTypeId="urn:microsoft.com/office/officeart/2005/8/layout/default" loCatId="list" qsTypeId="urn:microsoft.com/office/officeart/2005/8/quickstyle/simple4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22B7B4AF-CD73-4C68-9C53-8C3387DEAEEC}">
      <dgm:prSet/>
      <dgm:spPr/>
      <dgm:t>
        <a:bodyPr/>
        <a:lstStyle/>
        <a:p>
          <a:r>
            <a:rPr lang="en-CA"/>
            <a:t>Conversations may contain personal details like Credit card, Pin number etc.</a:t>
          </a:r>
          <a:endParaRPr lang="en-US"/>
        </a:p>
      </dgm:t>
    </dgm:pt>
    <dgm:pt modelId="{91843763-353E-437D-A87F-53FCB8DD3982}" type="parTrans" cxnId="{018DA69C-6F57-4CC0-B434-4166A9C17DD2}">
      <dgm:prSet/>
      <dgm:spPr/>
      <dgm:t>
        <a:bodyPr/>
        <a:lstStyle/>
        <a:p>
          <a:endParaRPr lang="en-US"/>
        </a:p>
      </dgm:t>
    </dgm:pt>
    <dgm:pt modelId="{7294DAD4-C7D3-41A1-8420-2C948ECD2EC5}" type="sibTrans" cxnId="{018DA69C-6F57-4CC0-B434-4166A9C17DD2}">
      <dgm:prSet/>
      <dgm:spPr/>
      <dgm:t>
        <a:bodyPr/>
        <a:lstStyle/>
        <a:p>
          <a:endParaRPr lang="en-US"/>
        </a:p>
      </dgm:t>
    </dgm:pt>
    <dgm:pt modelId="{18BF5079-1DD4-4453-A6B0-5289A2DC646D}">
      <dgm:prSet/>
      <dgm:spPr/>
      <dgm:t>
        <a:bodyPr/>
        <a:lstStyle/>
        <a:p>
          <a:r>
            <a:rPr lang="en-CA"/>
            <a:t>Speech to text should correctly highlight more important phrases after conversion.</a:t>
          </a:r>
          <a:endParaRPr lang="en-US"/>
        </a:p>
      </dgm:t>
    </dgm:pt>
    <dgm:pt modelId="{0D02084B-72FD-428B-9415-039B3E31EF05}" type="parTrans" cxnId="{E31DDEED-381E-4BBD-858C-D4D83D2DF937}">
      <dgm:prSet/>
      <dgm:spPr/>
      <dgm:t>
        <a:bodyPr/>
        <a:lstStyle/>
        <a:p>
          <a:endParaRPr lang="en-US"/>
        </a:p>
      </dgm:t>
    </dgm:pt>
    <dgm:pt modelId="{F20627B8-F7F3-418A-959F-B5C9838CCF5C}" type="sibTrans" cxnId="{E31DDEED-381E-4BBD-858C-D4D83D2DF937}">
      <dgm:prSet/>
      <dgm:spPr/>
      <dgm:t>
        <a:bodyPr/>
        <a:lstStyle/>
        <a:p>
          <a:endParaRPr lang="en-US"/>
        </a:p>
      </dgm:t>
    </dgm:pt>
    <dgm:pt modelId="{C8D5E49C-D815-430A-A99F-9B5CDA04CF83}">
      <dgm:prSet/>
      <dgm:spPr/>
      <dgm:t>
        <a:bodyPr/>
        <a:lstStyle/>
        <a:p>
          <a:r>
            <a:rPr lang="en-CA"/>
            <a:t>Data Privacy to be maintained.</a:t>
          </a:r>
          <a:endParaRPr lang="en-US"/>
        </a:p>
      </dgm:t>
    </dgm:pt>
    <dgm:pt modelId="{AAC9004B-F665-4AC1-BED9-D5F277DE992E}" type="parTrans" cxnId="{3F58A0CF-AD0B-4BD9-8A34-966D926FD9D0}">
      <dgm:prSet/>
      <dgm:spPr/>
      <dgm:t>
        <a:bodyPr/>
        <a:lstStyle/>
        <a:p>
          <a:endParaRPr lang="en-US"/>
        </a:p>
      </dgm:t>
    </dgm:pt>
    <dgm:pt modelId="{8FF32F9D-556F-44AB-A519-FEB1F9D80171}" type="sibTrans" cxnId="{3F58A0CF-AD0B-4BD9-8A34-966D926FD9D0}">
      <dgm:prSet/>
      <dgm:spPr/>
      <dgm:t>
        <a:bodyPr/>
        <a:lstStyle/>
        <a:p>
          <a:endParaRPr lang="en-US"/>
        </a:p>
      </dgm:t>
    </dgm:pt>
    <dgm:pt modelId="{5C057307-F831-4DDA-BC47-454720F677B6}">
      <dgm:prSet/>
      <dgm:spPr/>
      <dgm:t>
        <a:bodyPr/>
        <a:lstStyle/>
        <a:p>
          <a:r>
            <a:rPr lang="en-CA"/>
            <a:t>Huge data storage, storage time, data analysis required.</a:t>
          </a:r>
          <a:endParaRPr lang="en-US"/>
        </a:p>
      </dgm:t>
    </dgm:pt>
    <dgm:pt modelId="{38CB1424-7F34-41C3-9308-1B883029515A}" type="parTrans" cxnId="{82FAAC1D-DAB4-47BD-8422-24EE7E40319D}">
      <dgm:prSet/>
      <dgm:spPr/>
      <dgm:t>
        <a:bodyPr/>
        <a:lstStyle/>
        <a:p>
          <a:endParaRPr lang="en-US"/>
        </a:p>
      </dgm:t>
    </dgm:pt>
    <dgm:pt modelId="{AE18EEF5-7AD8-4732-B797-864E4FCC263B}" type="sibTrans" cxnId="{82FAAC1D-DAB4-47BD-8422-24EE7E40319D}">
      <dgm:prSet/>
      <dgm:spPr/>
      <dgm:t>
        <a:bodyPr/>
        <a:lstStyle/>
        <a:p>
          <a:endParaRPr lang="en-US"/>
        </a:p>
      </dgm:t>
    </dgm:pt>
    <dgm:pt modelId="{BC6C7519-9F31-42CD-A34F-11E089922A08}">
      <dgm:prSet/>
      <dgm:spPr/>
      <dgm:t>
        <a:bodyPr/>
        <a:lstStyle/>
        <a:p>
          <a:r>
            <a:rPr lang="en-CA"/>
            <a:t>Updating the input data as more data flows in from different business use-cases.</a:t>
          </a:r>
          <a:endParaRPr lang="en-US"/>
        </a:p>
      </dgm:t>
    </dgm:pt>
    <dgm:pt modelId="{FF7946FC-AB66-4F68-B206-690BA41249BA}" type="parTrans" cxnId="{3F496416-3BD0-4CEA-9673-AFD20B9130F3}">
      <dgm:prSet/>
      <dgm:spPr/>
      <dgm:t>
        <a:bodyPr/>
        <a:lstStyle/>
        <a:p>
          <a:endParaRPr lang="en-US"/>
        </a:p>
      </dgm:t>
    </dgm:pt>
    <dgm:pt modelId="{1A4FAC66-C1CB-40E4-9870-2D10F6486E4C}" type="sibTrans" cxnId="{3F496416-3BD0-4CEA-9673-AFD20B9130F3}">
      <dgm:prSet/>
      <dgm:spPr/>
      <dgm:t>
        <a:bodyPr/>
        <a:lstStyle/>
        <a:p>
          <a:endParaRPr lang="en-US"/>
        </a:p>
      </dgm:t>
    </dgm:pt>
    <dgm:pt modelId="{A6EC2461-BE4B-4F19-8422-A82CFB78A728}">
      <dgm:prSet/>
      <dgm:spPr/>
      <dgm:t>
        <a:bodyPr/>
        <a:lstStyle/>
        <a:p>
          <a:r>
            <a:rPr lang="en-CA"/>
            <a:t>Topic Model to be updated over time.</a:t>
          </a:r>
          <a:endParaRPr lang="en-US"/>
        </a:p>
      </dgm:t>
    </dgm:pt>
    <dgm:pt modelId="{B2C4F08F-7558-48E9-8239-F7C6C35FECEB}" type="parTrans" cxnId="{77AA5DEB-5462-45F3-9D02-E3E1EA061144}">
      <dgm:prSet/>
      <dgm:spPr/>
      <dgm:t>
        <a:bodyPr/>
        <a:lstStyle/>
        <a:p>
          <a:endParaRPr lang="en-US"/>
        </a:p>
      </dgm:t>
    </dgm:pt>
    <dgm:pt modelId="{CB399365-1A5B-43EA-A75E-1DE398B55FFE}" type="sibTrans" cxnId="{77AA5DEB-5462-45F3-9D02-E3E1EA061144}">
      <dgm:prSet/>
      <dgm:spPr/>
      <dgm:t>
        <a:bodyPr/>
        <a:lstStyle/>
        <a:p>
          <a:endParaRPr lang="en-US"/>
        </a:p>
      </dgm:t>
    </dgm:pt>
    <dgm:pt modelId="{6314E3D0-F0F5-406E-95D6-18E598C25898}" type="pres">
      <dgm:prSet presAssocID="{4B8014DF-69A3-48FC-9F94-DC658840BE83}" presName="diagram" presStyleCnt="0">
        <dgm:presLayoutVars>
          <dgm:dir/>
          <dgm:resizeHandles val="exact"/>
        </dgm:presLayoutVars>
      </dgm:prSet>
      <dgm:spPr/>
    </dgm:pt>
    <dgm:pt modelId="{856B9DBE-C73C-4BC1-B3F0-51B0C2BAFA7F}" type="pres">
      <dgm:prSet presAssocID="{22B7B4AF-CD73-4C68-9C53-8C3387DEAEEC}" presName="node" presStyleLbl="node1" presStyleIdx="0" presStyleCnt="6">
        <dgm:presLayoutVars>
          <dgm:bulletEnabled val="1"/>
        </dgm:presLayoutVars>
      </dgm:prSet>
      <dgm:spPr/>
    </dgm:pt>
    <dgm:pt modelId="{F41A22E9-8989-499F-BC91-5C3108848F66}" type="pres">
      <dgm:prSet presAssocID="{7294DAD4-C7D3-41A1-8420-2C948ECD2EC5}" presName="sibTrans" presStyleCnt="0"/>
      <dgm:spPr/>
    </dgm:pt>
    <dgm:pt modelId="{22B39338-E85C-40A3-8CCF-849812EB62F2}" type="pres">
      <dgm:prSet presAssocID="{18BF5079-1DD4-4453-A6B0-5289A2DC646D}" presName="node" presStyleLbl="node1" presStyleIdx="1" presStyleCnt="6">
        <dgm:presLayoutVars>
          <dgm:bulletEnabled val="1"/>
        </dgm:presLayoutVars>
      </dgm:prSet>
      <dgm:spPr/>
    </dgm:pt>
    <dgm:pt modelId="{A1FCFC1F-A31E-4B54-8AAA-349C1056D130}" type="pres">
      <dgm:prSet presAssocID="{F20627B8-F7F3-418A-959F-B5C9838CCF5C}" presName="sibTrans" presStyleCnt="0"/>
      <dgm:spPr/>
    </dgm:pt>
    <dgm:pt modelId="{637CD1E9-E5F1-4203-8FBA-A9ACDF64974E}" type="pres">
      <dgm:prSet presAssocID="{C8D5E49C-D815-430A-A99F-9B5CDA04CF83}" presName="node" presStyleLbl="node1" presStyleIdx="2" presStyleCnt="6">
        <dgm:presLayoutVars>
          <dgm:bulletEnabled val="1"/>
        </dgm:presLayoutVars>
      </dgm:prSet>
      <dgm:spPr/>
    </dgm:pt>
    <dgm:pt modelId="{462518DF-35B2-4F06-A163-5935ED1A418E}" type="pres">
      <dgm:prSet presAssocID="{8FF32F9D-556F-44AB-A519-FEB1F9D80171}" presName="sibTrans" presStyleCnt="0"/>
      <dgm:spPr/>
    </dgm:pt>
    <dgm:pt modelId="{9DDD84B3-ADDC-420F-A42F-5253E62F5AD7}" type="pres">
      <dgm:prSet presAssocID="{5C057307-F831-4DDA-BC47-454720F677B6}" presName="node" presStyleLbl="node1" presStyleIdx="3" presStyleCnt="6">
        <dgm:presLayoutVars>
          <dgm:bulletEnabled val="1"/>
        </dgm:presLayoutVars>
      </dgm:prSet>
      <dgm:spPr/>
    </dgm:pt>
    <dgm:pt modelId="{E0212CF4-6170-4586-829F-051A78577A4A}" type="pres">
      <dgm:prSet presAssocID="{AE18EEF5-7AD8-4732-B797-864E4FCC263B}" presName="sibTrans" presStyleCnt="0"/>
      <dgm:spPr/>
    </dgm:pt>
    <dgm:pt modelId="{1C511089-9598-4C2C-B7F6-5C89C0DAE94D}" type="pres">
      <dgm:prSet presAssocID="{BC6C7519-9F31-42CD-A34F-11E089922A08}" presName="node" presStyleLbl="node1" presStyleIdx="4" presStyleCnt="6">
        <dgm:presLayoutVars>
          <dgm:bulletEnabled val="1"/>
        </dgm:presLayoutVars>
      </dgm:prSet>
      <dgm:spPr/>
    </dgm:pt>
    <dgm:pt modelId="{561B2788-4579-42EA-B5C4-22A06B09DF11}" type="pres">
      <dgm:prSet presAssocID="{1A4FAC66-C1CB-40E4-9870-2D10F6486E4C}" presName="sibTrans" presStyleCnt="0"/>
      <dgm:spPr/>
    </dgm:pt>
    <dgm:pt modelId="{CAD14376-2FB8-4C16-B914-DA6F9C7B11AB}" type="pres">
      <dgm:prSet presAssocID="{A6EC2461-BE4B-4F19-8422-A82CFB78A728}" presName="node" presStyleLbl="node1" presStyleIdx="5" presStyleCnt="6">
        <dgm:presLayoutVars>
          <dgm:bulletEnabled val="1"/>
        </dgm:presLayoutVars>
      </dgm:prSet>
      <dgm:spPr/>
    </dgm:pt>
  </dgm:ptLst>
  <dgm:cxnLst>
    <dgm:cxn modelId="{3F496416-3BD0-4CEA-9673-AFD20B9130F3}" srcId="{4B8014DF-69A3-48FC-9F94-DC658840BE83}" destId="{BC6C7519-9F31-42CD-A34F-11E089922A08}" srcOrd="4" destOrd="0" parTransId="{FF7946FC-AB66-4F68-B206-690BA41249BA}" sibTransId="{1A4FAC66-C1CB-40E4-9870-2D10F6486E4C}"/>
    <dgm:cxn modelId="{82FAAC1D-DAB4-47BD-8422-24EE7E40319D}" srcId="{4B8014DF-69A3-48FC-9F94-DC658840BE83}" destId="{5C057307-F831-4DDA-BC47-454720F677B6}" srcOrd="3" destOrd="0" parTransId="{38CB1424-7F34-41C3-9308-1B883029515A}" sibTransId="{AE18EEF5-7AD8-4732-B797-864E4FCC263B}"/>
    <dgm:cxn modelId="{B442095D-4EE5-4276-B190-DE32D04DD217}" type="presOf" srcId="{BC6C7519-9F31-42CD-A34F-11E089922A08}" destId="{1C511089-9598-4C2C-B7F6-5C89C0DAE94D}" srcOrd="0" destOrd="0" presId="urn:microsoft.com/office/officeart/2005/8/layout/default"/>
    <dgm:cxn modelId="{588B7545-C6A8-49FD-B2C6-29C571E0A9A8}" type="presOf" srcId="{A6EC2461-BE4B-4F19-8422-A82CFB78A728}" destId="{CAD14376-2FB8-4C16-B914-DA6F9C7B11AB}" srcOrd="0" destOrd="0" presId="urn:microsoft.com/office/officeart/2005/8/layout/default"/>
    <dgm:cxn modelId="{72D1C74E-679F-4642-B595-2AB83DBBA195}" type="presOf" srcId="{22B7B4AF-CD73-4C68-9C53-8C3387DEAEEC}" destId="{856B9DBE-C73C-4BC1-B3F0-51B0C2BAFA7F}" srcOrd="0" destOrd="0" presId="urn:microsoft.com/office/officeart/2005/8/layout/default"/>
    <dgm:cxn modelId="{E913B670-4D10-466F-AFF5-797BE936ECDA}" type="presOf" srcId="{18BF5079-1DD4-4453-A6B0-5289A2DC646D}" destId="{22B39338-E85C-40A3-8CCF-849812EB62F2}" srcOrd="0" destOrd="0" presId="urn:microsoft.com/office/officeart/2005/8/layout/default"/>
    <dgm:cxn modelId="{AFDDF984-729A-439C-91E6-E5F1D8F86DC5}" type="presOf" srcId="{C8D5E49C-D815-430A-A99F-9B5CDA04CF83}" destId="{637CD1E9-E5F1-4203-8FBA-A9ACDF64974E}" srcOrd="0" destOrd="0" presId="urn:microsoft.com/office/officeart/2005/8/layout/default"/>
    <dgm:cxn modelId="{018DA69C-6F57-4CC0-B434-4166A9C17DD2}" srcId="{4B8014DF-69A3-48FC-9F94-DC658840BE83}" destId="{22B7B4AF-CD73-4C68-9C53-8C3387DEAEEC}" srcOrd="0" destOrd="0" parTransId="{91843763-353E-437D-A87F-53FCB8DD3982}" sibTransId="{7294DAD4-C7D3-41A1-8420-2C948ECD2EC5}"/>
    <dgm:cxn modelId="{FBA56EBA-516A-46C4-A4D5-B10BC25286F5}" type="presOf" srcId="{5C057307-F831-4DDA-BC47-454720F677B6}" destId="{9DDD84B3-ADDC-420F-A42F-5253E62F5AD7}" srcOrd="0" destOrd="0" presId="urn:microsoft.com/office/officeart/2005/8/layout/default"/>
    <dgm:cxn modelId="{3F58A0CF-AD0B-4BD9-8A34-966D926FD9D0}" srcId="{4B8014DF-69A3-48FC-9F94-DC658840BE83}" destId="{C8D5E49C-D815-430A-A99F-9B5CDA04CF83}" srcOrd="2" destOrd="0" parTransId="{AAC9004B-F665-4AC1-BED9-D5F277DE992E}" sibTransId="{8FF32F9D-556F-44AB-A519-FEB1F9D80171}"/>
    <dgm:cxn modelId="{918965E0-C74B-4EEE-9AF0-F92A37681C79}" type="presOf" srcId="{4B8014DF-69A3-48FC-9F94-DC658840BE83}" destId="{6314E3D0-F0F5-406E-95D6-18E598C25898}" srcOrd="0" destOrd="0" presId="urn:microsoft.com/office/officeart/2005/8/layout/default"/>
    <dgm:cxn modelId="{77AA5DEB-5462-45F3-9D02-E3E1EA061144}" srcId="{4B8014DF-69A3-48FC-9F94-DC658840BE83}" destId="{A6EC2461-BE4B-4F19-8422-A82CFB78A728}" srcOrd="5" destOrd="0" parTransId="{B2C4F08F-7558-48E9-8239-F7C6C35FECEB}" sibTransId="{CB399365-1A5B-43EA-A75E-1DE398B55FFE}"/>
    <dgm:cxn modelId="{E31DDEED-381E-4BBD-858C-D4D83D2DF937}" srcId="{4B8014DF-69A3-48FC-9F94-DC658840BE83}" destId="{18BF5079-1DD4-4453-A6B0-5289A2DC646D}" srcOrd="1" destOrd="0" parTransId="{0D02084B-72FD-428B-9415-039B3E31EF05}" sibTransId="{F20627B8-F7F3-418A-959F-B5C9838CCF5C}"/>
    <dgm:cxn modelId="{72B4AF03-9EDD-41FC-9A30-BC3C084439A7}" type="presParOf" srcId="{6314E3D0-F0F5-406E-95D6-18E598C25898}" destId="{856B9DBE-C73C-4BC1-B3F0-51B0C2BAFA7F}" srcOrd="0" destOrd="0" presId="urn:microsoft.com/office/officeart/2005/8/layout/default"/>
    <dgm:cxn modelId="{CC8F3A12-A028-417B-AB02-51D90952CF46}" type="presParOf" srcId="{6314E3D0-F0F5-406E-95D6-18E598C25898}" destId="{F41A22E9-8989-499F-BC91-5C3108848F66}" srcOrd="1" destOrd="0" presId="urn:microsoft.com/office/officeart/2005/8/layout/default"/>
    <dgm:cxn modelId="{AAD76A07-CBC5-4055-BC82-0A768B6698D0}" type="presParOf" srcId="{6314E3D0-F0F5-406E-95D6-18E598C25898}" destId="{22B39338-E85C-40A3-8CCF-849812EB62F2}" srcOrd="2" destOrd="0" presId="urn:microsoft.com/office/officeart/2005/8/layout/default"/>
    <dgm:cxn modelId="{31924E3F-D60B-4C38-A0F4-2A7FC294E78D}" type="presParOf" srcId="{6314E3D0-F0F5-406E-95D6-18E598C25898}" destId="{A1FCFC1F-A31E-4B54-8AAA-349C1056D130}" srcOrd="3" destOrd="0" presId="urn:microsoft.com/office/officeart/2005/8/layout/default"/>
    <dgm:cxn modelId="{B5DF7158-26FA-4F6E-A45A-1F94D8CCF489}" type="presParOf" srcId="{6314E3D0-F0F5-406E-95D6-18E598C25898}" destId="{637CD1E9-E5F1-4203-8FBA-A9ACDF64974E}" srcOrd="4" destOrd="0" presId="urn:microsoft.com/office/officeart/2005/8/layout/default"/>
    <dgm:cxn modelId="{82B6268E-4D5B-4550-91B0-A1EB4C817AB8}" type="presParOf" srcId="{6314E3D0-F0F5-406E-95D6-18E598C25898}" destId="{462518DF-35B2-4F06-A163-5935ED1A418E}" srcOrd="5" destOrd="0" presId="urn:microsoft.com/office/officeart/2005/8/layout/default"/>
    <dgm:cxn modelId="{80A4CC2A-0408-43FC-BD4C-75CBB1BCD83E}" type="presParOf" srcId="{6314E3D0-F0F5-406E-95D6-18E598C25898}" destId="{9DDD84B3-ADDC-420F-A42F-5253E62F5AD7}" srcOrd="6" destOrd="0" presId="urn:microsoft.com/office/officeart/2005/8/layout/default"/>
    <dgm:cxn modelId="{4467E96E-7E14-4331-8977-265741295D2D}" type="presParOf" srcId="{6314E3D0-F0F5-406E-95D6-18E598C25898}" destId="{E0212CF4-6170-4586-829F-051A78577A4A}" srcOrd="7" destOrd="0" presId="urn:microsoft.com/office/officeart/2005/8/layout/default"/>
    <dgm:cxn modelId="{3699BE5D-5FE1-4A0A-8E9E-0745B7EBE3D3}" type="presParOf" srcId="{6314E3D0-F0F5-406E-95D6-18E598C25898}" destId="{1C511089-9598-4C2C-B7F6-5C89C0DAE94D}" srcOrd="8" destOrd="0" presId="urn:microsoft.com/office/officeart/2005/8/layout/default"/>
    <dgm:cxn modelId="{4D1F239F-29DB-4FB0-B8E2-D0DFF6DACC66}" type="presParOf" srcId="{6314E3D0-F0F5-406E-95D6-18E598C25898}" destId="{561B2788-4579-42EA-B5C4-22A06B09DF11}" srcOrd="9" destOrd="0" presId="urn:microsoft.com/office/officeart/2005/8/layout/default"/>
    <dgm:cxn modelId="{CF566D0B-EE7B-4CFF-852C-F0C01A7C91CE}" type="presParOf" srcId="{6314E3D0-F0F5-406E-95D6-18E598C25898}" destId="{CAD14376-2FB8-4C16-B914-DA6F9C7B11AB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0BFBDEF-B8AE-4D27-8956-1F3D6EFD5ED0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B7E8AD16-5D08-4CDD-81BC-4266A1835DDF}">
      <dgm:prSet/>
      <dgm:spPr/>
      <dgm:t>
        <a:bodyPr/>
        <a:lstStyle/>
        <a:p>
          <a:pPr>
            <a:defRPr cap="all"/>
          </a:pPr>
          <a:r>
            <a:rPr lang="en-CA"/>
            <a:t>UofT class lectures/notes/assignments.</a:t>
          </a:r>
          <a:endParaRPr lang="en-US"/>
        </a:p>
      </dgm:t>
    </dgm:pt>
    <dgm:pt modelId="{FBB2858F-8735-4F9E-A8AB-77FA4C281BBB}" type="parTrans" cxnId="{5660EFC1-3D86-479C-962A-5EDB12894C79}">
      <dgm:prSet/>
      <dgm:spPr/>
      <dgm:t>
        <a:bodyPr/>
        <a:lstStyle/>
        <a:p>
          <a:endParaRPr lang="en-US"/>
        </a:p>
      </dgm:t>
    </dgm:pt>
    <dgm:pt modelId="{74B6ACB6-1BD1-4218-BCE7-4FE524B17D23}" type="sibTrans" cxnId="{5660EFC1-3D86-479C-962A-5EDB12894C79}">
      <dgm:prSet/>
      <dgm:spPr/>
      <dgm:t>
        <a:bodyPr/>
        <a:lstStyle/>
        <a:p>
          <a:endParaRPr lang="en-US"/>
        </a:p>
      </dgm:t>
    </dgm:pt>
    <dgm:pt modelId="{A104EDB6-1FE7-4AF1-BFF6-8BEFD3A75580}">
      <dgm:prSet/>
      <dgm:spPr/>
      <dgm:t>
        <a:bodyPr/>
        <a:lstStyle/>
        <a:p>
          <a:pPr>
            <a:defRPr cap="all"/>
          </a:pPr>
          <a:r>
            <a:rPr lang="en-CA"/>
            <a:t>Google Cloud Documentation.</a:t>
          </a:r>
          <a:endParaRPr lang="en-US"/>
        </a:p>
      </dgm:t>
    </dgm:pt>
    <dgm:pt modelId="{96CA4A56-3B07-4B3E-8EFB-4285FA0D7C3E}" type="parTrans" cxnId="{0950A6B0-06A1-4E6B-AFC3-D06E2AFCD444}">
      <dgm:prSet/>
      <dgm:spPr/>
      <dgm:t>
        <a:bodyPr/>
        <a:lstStyle/>
        <a:p>
          <a:endParaRPr lang="en-US"/>
        </a:p>
      </dgm:t>
    </dgm:pt>
    <dgm:pt modelId="{FD32C798-E9C3-4937-816B-DD2AE7364A4D}" type="sibTrans" cxnId="{0950A6B0-06A1-4E6B-AFC3-D06E2AFCD444}">
      <dgm:prSet/>
      <dgm:spPr/>
      <dgm:t>
        <a:bodyPr/>
        <a:lstStyle/>
        <a:p>
          <a:endParaRPr lang="en-US"/>
        </a:p>
      </dgm:t>
    </dgm:pt>
    <dgm:pt modelId="{40B57681-9E64-411A-8B76-E9C2C168D0DB}">
      <dgm:prSet/>
      <dgm:spPr/>
      <dgm:t>
        <a:bodyPr/>
        <a:lstStyle/>
        <a:p>
          <a:pPr>
            <a:defRPr cap="all"/>
          </a:pPr>
          <a:r>
            <a:rPr lang="en-CA"/>
            <a:t>Google CCAI documentation.</a:t>
          </a:r>
          <a:endParaRPr lang="en-US"/>
        </a:p>
      </dgm:t>
    </dgm:pt>
    <dgm:pt modelId="{EBF80884-8DE9-4686-9969-95EB58EBD6E5}" type="parTrans" cxnId="{470FDBF1-A0A6-422D-BBD3-FA3D23006D0F}">
      <dgm:prSet/>
      <dgm:spPr/>
      <dgm:t>
        <a:bodyPr/>
        <a:lstStyle/>
        <a:p>
          <a:endParaRPr lang="en-US"/>
        </a:p>
      </dgm:t>
    </dgm:pt>
    <dgm:pt modelId="{186DB034-D650-491A-8469-BED398F5EF69}" type="sibTrans" cxnId="{470FDBF1-A0A6-422D-BBD3-FA3D23006D0F}">
      <dgm:prSet/>
      <dgm:spPr/>
      <dgm:t>
        <a:bodyPr/>
        <a:lstStyle/>
        <a:p>
          <a:endParaRPr lang="en-US"/>
        </a:p>
      </dgm:t>
    </dgm:pt>
    <dgm:pt modelId="{26A9E820-A811-47E7-A587-A08E02B612ED}">
      <dgm:prSet/>
      <dgm:spPr/>
      <dgm:t>
        <a:bodyPr/>
        <a:lstStyle/>
        <a:p>
          <a:pPr>
            <a:defRPr cap="all"/>
          </a:pPr>
          <a:r>
            <a:rPr lang="en-CA"/>
            <a:t>NLP textbooks.</a:t>
          </a:r>
          <a:endParaRPr lang="en-US"/>
        </a:p>
      </dgm:t>
    </dgm:pt>
    <dgm:pt modelId="{1E4DE7B4-325D-48CB-B0F8-39BF51A2A98C}" type="parTrans" cxnId="{D4F2E708-D6CE-475C-A5BE-DA53AA42CE65}">
      <dgm:prSet/>
      <dgm:spPr/>
      <dgm:t>
        <a:bodyPr/>
        <a:lstStyle/>
        <a:p>
          <a:endParaRPr lang="en-US"/>
        </a:p>
      </dgm:t>
    </dgm:pt>
    <dgm:pt modelId="{0C4F4E68-59D2-4C30-BCB6-2B02D4550884}" type="sibTrans" cxnId="{D4F2E708-D6CE-475C-A5BE-DA53AA42CE65}">
      <dgm:prSet/>
      <dgm:spPr/>
      <dgm:t>
        <a:bodyPr/>
        <a:lstStyle/>
        <a:p>
          <a:endParaRPr lang="en-US"/>
        </a:p>
      </dgm:t>
    </dgm:pt>
    <dgm:pt modelId="{25855074-AD21-43EE-BD43-00FADAB153A6}">
      <dgm:prSet/>
      <dgm:spPr/>
      <dgm:t>
        <a:bodyPr/>
        <a:lstStyle/>
        <a:p>
          <a:pPr>
            <a:defRPr cap="all"/>
          </a:pPr>
          <a:r>
            <a:rPr lang="en-CA"/>
            <a:t>ABCD open-source dataset.</a:t>
          </a:r>
          <a:endParaRPr lang="en-US"/>
        </a:p>
      </dgm:t>
    </dgm:pt>
    <dgm:pt modelId="{3B5D46C2-80C8-437E-B056-76F678555BC8}" type="parTrans" cxnId="{BCD085CA-A5CC-435D-BF2D-9522296588DE}">
      <dgm:prSet/>
      <dgm:spPr/>
      <dgm:t>
        <a:bodyPr/>
        <a:lstStyle/>
        <a:p>
          <a:endParaRPr lang="en-US"/>
        </a:p>
      </dgm:t>
    </dgm:pt>
    <dgm:pt modelId="{3DD338B2-DE21-4C7A-9845-0927C4B617C8}" type="sibTrans" cxnId="{BCD085CA-A5CC-435D-BF2D-9522296588DE}">
      <dgm:prSet/>
      <dgm:spPr/>
      <dgm:t>
        <a:bodyPr/>
        <a:lstStyle/>
        <a:p>
          <a:endParaRPr lang="en-US"/>
        </a:p>
      </dgm:t>
    </dgm:pt>
    <dgm:pt modelId="{2560D8F1-9F48-41D6-A56A-53F1179D660F}" type="pres">
      <dgm:prSet presAssocID="{60BFBDEF-B8AE-4D27-8956-1F3D6EFD5ED0}" presName="root" presStyleCnt="0">
        <dgm:presLayoutVars>
          <dgm:dir/>
          <dgm:resizeHandles val="exact"/>
        </dgm:presLayoutVars>
      </dgm:prSet>
      <dgm:spPr/>
    </dgm:pt>
    <dgm:pt modelId="{C9DA9FD0-1CA8-4CBD-BACA-062F461B538B}" type="pres">
      <dgm:prSet presAssocID="{B7E8AD16-5D08-4CDD-81BC-4266A1835DDF}" presName="compNode" presStyleCnt="0"/>
      <dgm:spPr/>
    </dgm:pt>
    <dgm:pt modelId="{219490AB-16CB-4805-9BA3-88CDA8C0F118}" type="pres">
      <dgm:prSet presAssocID="{B7E8AD16-5D08-4CDD-81BC-4266A1835DDF}" presName="iconBgRect" presStyleLbl="bgShp" presStyleIdx="0" presStyleCnt="5"/>
      <dgm:spPr/>
    </dgm:pt>
    <dgm:pt modelId="{F60B1BB6-1682-4328-9CAA-756935861512}" type="pres">
      <dgm:prSet presAssocID="{B7E8AD16-5D08-4CDD-81BC-4266A1835DDF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assroom"/>
        </a:ext>
      </dgm:extLst>
    </dgm:pt>
    <dgm:pt modelId="{01377938-68B3-49FF-9C3C-AD683884FD6E}" type="pres">
      <dgm:prSet presAssocID="{B7E8AD16-5D08-4CDD-81BC-4266A1835DDF}" presName="spaceRect" presStyleCnt="0"/>
      <dgm:spPr/>
    </dgm:pt>
    <dgm:pt modelId="{EF03974D-FDB3-4026-ABEC-A538D9D70C6C}" type="pres">
      <dgm:prSet presAssocID="{B7E8AD16-5D08-4CDD-81BC-4266A1835DDF}" presName="textRect" presStyleLbl="revTx" presStyleIdx="0" presStyleCnt="5">
        <dgm:presLayoutVars>
          <dgm:chMax val="1"/>
          <dgm:chPref val="1"/>
        </dgm:presLayoutVars>
      </dgm:prSet>
      <dgm:spPr/>
    </dgm:pt>
    <dgm:pt modelId="{487ECFE3-4273-433E-939E-1C09C39A72B0}" type="pres">
      <dgm:prSet presAssocID="{74B6ACB6-1BD1-4218-BCE7-4FE524B17D23}" presName="sibTrans" presStyleCnt="0"/>
      <dgm:spPr/>
    </dgm:pt>
    <dgm:pt modelId="{EDE6313B-727A-454D-8C31-2F9940B22596}" type="pres">
      <dgm:prSet presAssocID="{A104EDB6-1FE7-4AF1-BFF6-8BEFD3A75580}" presName="compNode" presStyleCnt="0"/>
      <dgm:spPr/>
    </dgm:pt>
    <dgm:pt modelId="{4CBD322D-F58D-433F-8BB4-9692C25E2F6B}" type="pres">
      <dgm:prSet presAssocID="{A104EDB6-1FE7-4AF1-BFF6-8BEFD3A75580}" presName="iconBgRect" presStyleLbl="bgShp" presStyleIdx="1" presStyleCnt="5"/>
      <dgm:spPr/>
    </dgm:pt>
    <dgm:pt modelId="{520838A3-00B7-4326-B3CB-38DEB59B0219}" type="pres">
      <dgm:prSet presAssocID="{A104EDB6-1FE7-4AF1-BFF6-8BEFD3A75580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yncing Cloud"/>
        </a:ext>
      </dgm:extLst>
    </dgm:pt>
    <dgm:pt modelId="{09996328-7999-4351-8930-20D67E3ECD3A}" type="pres">
      <dgm:prSet presAssocID="{A104EDB6-1FE7-4AF1-BFF6-8BEFD3A75580}" presName="spaceRect" presStyleCnt="0"/>
      <dgm:spPr/>
    </dgm:pt>
    <dgm:pt modelId="{8B32DD10-3629-482A-B863-9D410BA2CBBF}" type="pres">
      <dgm:prSet presAssocID="{A104EDB6-1FE7-4AF1-BFF6-8BEFD3A75580}" presName="textRect" presStyleLbl="revTx" presStyleIdx="1" presStyleCnt="5">
        <dgm:presLayoutVars>
          <dgm:chMax val="1"/>
          <dgm:chPref val="1"/>
        </dgm:presLayoutVars>
      </dgm:prSet>
      <dgm:spPr/>
    </dgm:pt>
    <dgm:pt modelId="{31A8A517-4F31-4A5F-9B4D-D7A26D6F7B50}" type="pres">
      <dgm:prSet presAssocID="{FD32C798-E9C3-4937-816B-DD2AE7364A4D}" presName="sibTrans" presStyleCnt="0"/>
      <dgm:spPr/>
    </dgm:pt>
    <dgm:pt modelId="{C650F137-A8D3-4F10-AB79-7444AF964C1A}" type="pres">
      <dgm:prSet presAssocID="{40B57681-9E64-411A-8B76-E9C2C168D0DB}" presName="compNode" presStyleCnt="0"/>
      <dgm:spPr/>
    </dgm:pt>
    <dgm:pt modelId="{ABFD0B1E-06B4-43EE-BD13-653D49F52BB2}" type="pres">
      <dgm:prSet presAssocID="{40B57681-9E64-411A-8B76-E9C2C168D0DB}" presName="iconBgRect" presStyleLbl="bgShp" presStyleIdx="2" presStyleCnt="5"/>
      <dgm:spPr/>
    </dgm:pt>
    <dgm:pt modelId="{9406553D-3060-4BF7-B0CF-CD7341CD7E26}" type="pres">
      <dgm:prSet presAssocID="{40B57681-9E64-411A-8B76-E9C2C168D0DB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149AD674-B7FB-43D6-BC15-4C73D923476E}" type="pres">
      <dgm:prSet presAssocID="{40B57681-9E64-411A-8B76-E9C2C168D0DB}" presName="spaceRect" presStyleCnt="0"/>
      <dgm:spPr/>
    </dgm:pt>
    <dgm:pt modelId="{BEC0CD80-FB0B-4D0D-A1A5-7F2438D7A21A}" type="pres">
      <dgm:prSet presAssocID="{40B57681-9E64-411A-8B76-E9C2C168D0DB}" presName="textRect" presStyleLbl="revTx" presStyleIdx="2" presStyleCnt="5">
        <dgm:presLayoutVars>
          <dgm:chMax val="1"/>
          <dgm:chPref val="1"/>
        </dgm:presLayoutVars>
      </dgm:prSet>
      <dgm:spPr/>
    </dgm:pt>
    <dgm:pt modelId="{977E6B3A-1672-49FE-8C61-6EFE4EDF29C0}" type="pres">
      <dgm:prSet presAssocID="{186DB034-D650-491A-8469-BED398F5EF69}" presName="sibTrans" presStyleCnt="0"/>
      <dgm:spPr/>
    </dgm:pt>
    <dgm:pt modelId="{DF943074-35D2-46E2-B6C4-10AD3DE90101}" type="pres">
      <dgm:prSet presAssocID="{26A9E820-A811-47E7-A587-A08E02B612ED}" presName="compNode" presStyleCnt="0"/>
      <dgm:spPr/>
    </dgm:pt>
    <dgm:pt modelId="{99F4C9F2-DDE1-46E1-9D33-40DBA53957C9}" type="pres">
      <dgm:prSet presAssocID="{26A9E820-A811-47E7-A587-A08E02B612ED}" presName="iconBgRect" presStyleLbl="bgShp" presStyleIdx="3" presStyleCnt="5"/>
      <dgm:spPr/>
    </dgm:pt>
    <dgm:pt modelId="{35D37B1F-03A3-4188-8196-F45379A27296}" type="pres">
      <dgm:prSet presAssocID="{26A9E820-A811-47E7-A587-A08E02B612ED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s on Shelf"/>
        </a:ext>
      </dgm:extLst>
    </dgm:pt>
    <dgm:pt modelId="{809E6F66-E957-4DA7-A6E5-3D276976CD3D}" type="pres">
      <dgm:prSet presAssocID="{26A9E820-A811-47E7-A587-A08E02B612ED}" presName="spaceRect" presStyleCnt="0"/>
      <dgm:spPr/>
    </dgm:pt>
    <dgm:pt modelId="{C47134D6-347B-4808-A664-7DDC2D28FB22}" type="pres">
      <dgm:prSet presAssocID="{26A9E820-A811-47E7-A587-A08E02B612ED}" presName="textRect" presStyleLbl="revTx" presStyleIdx="3" presStyleCnt="5">
        <dgm:presLayoutVars>
          <dgm:chMax val="1"/>
          <dgm:chPref val="1"/>
        </dgm:presLayoutVars>
      </dgm:prSet>
      <dgm:spPr/>
    </dgm:pt>
    <dgm:pt modelId="{EFDF07F6-C1BE-4DE0-AE91-D97A32786679}" type="pres">
      <dgm:prSet presAssocID="{0C4F4E68-59D2-4C30-BCB6-2B02D4550884}" presName="sibTrans" presStyleCnt="0"/>
      <dgm:spPr/>
    </dgm:pt>
    <dgm:pt modelId="{6883AC75-1A92-45B5-BA68-2DC861944471}" type="pres">
      <dgm:prSet presAssocID="{25855074-AD21-43EE-BD43-00FADAB153A6}" presName="compNode" presStyleCnt="0"/>
      <dgm:spPr/>
    </dgm:pt>
    <dgm:pt modelId="{F667375F-CAC0-4201-AE4D-340F43782F4A}" type="pres">
      <dgm:prSet presAssocID="{25855074-AD21-43EE-BD43-00FADAB153A6}" presName="iconBgRect" presStyleLbl="bgShp" presStyleIdx="4" presStyleCnt="5"/>
      <dgm:spPr/>
    </dgm:pt>
    <dgm:pt modelId="{AF282CD1-99D4-4849-B970-843866B68EF2}" type="pres">
      <dgm:prSet presAssocID="{25855074-AD21-43EE-BD43-00FADAB153A6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9798F874-2B3B-4472-93D6-AAC8CE6A7A35}" type="pres">
      <dgm:prSet presAssocID="{25855074-AD21-43EE-BD43-00FADAB153A6}" presName="spaceRect" presStyleCnt="0"/>
      <dgm:spPr/>
    </dgm:pt>
    <dgm:pt modelId="{8A07E1C1-65A0-4E92-9202-77DECCAD5416}" type="pres">
      <dgm:prSet presAssocID="{25855074-AD21-43EE-BD43-00FADAB153A6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D4F2E708-D6CE-475C-A5BE-DA53AA42CE65}" srcId="{60BFBDEF-B8AE-4D27-8956-1F3D6EFD5ED0}" destId="{26A9E820-A811-47E7-A587-A08E02B612ED}" srcOrd="3" destOrd="0" parTransId="{1E4DE7B4-325D-48CB-B0F8-39BF51A2A98C}" sibTransId="{0C4F4E68-59D2-4C30-BCB6-2B02D4550884}"/>
    <dgm:cxn modelId="{4891F515-7304-4BA7-857B-A650C7394B28}" type="presOf" srcId="{B7E8AD16-5D08-4CDD-81BC-4266A1835DDF}" destId="{EF03974D-FDB3-4026-ABEC-A538D9D70C6C}" srcOrd="0" destOrd="0" presId="urn:microsoft.com/office/officeart/2018/5/layout/IconCircleLabelList"/>
    <dgm:cxn modelId="{E59AAB20-DFF3-42E2-906B-3D71068C459E}" type="presOf" srcId="{26A9E820-A811-47E7-A587-A08E02B612ED}" destId="{C47134D6-347B-4808-A664-7DDC2D28FB22}" srcOrd="0" destOrd="0" presId="urn:microsoft.com/office/officeart/2018/5/layout/IconCircleLabelList"/>
    <dgm:cxn modelId="{56613946-62C5-4869-81F4-9E5D976D294C}" type="presOf" srcId="{A104EDB6-1FE7-4AF1-BFF6-8BEFD3A75580}" destId="{8B32DD10-3629-482A-B863-9D410BA2CBBF}" srcOrd="0" destOrd="0" presId="urn:microsoft.com/office/officeart/2018/5/layout/IconCircleLabelList"/>
    <dgm:cxn modelId="{EE85F66E-8480-473D-BEA6-96FDAD117CE2}" type="presOf" srcId="{60BFBDEF-B8AE-4D27-8956-1F3D6EFD5ED0}" destId="{2560D8F1-9F48-41D6-A56A-53F1179D660F}" srcOrd="0" destOrd="0" presId="urn:microsoft.com/office/officeart/2018/5/layout/IconCircleLabelList"/>
    <dgm:cxn modelId="{24E84687-CC02-4601-A36D-670111ADAD9E}" type="presOf" srcId="{40B57681-9E64-411A-8B76-E9C2C168D0DB}" destId="{BEC0CD80-FB0B-4D0D-A1A5-7F2438D7A21A}" srcOrd="0" destOrd="0" presId="urn:microsoft.com/office/officeart/2018/5/layout/IconCircleLabelList"/>
    <dgm:cxn modelId="{0950A6B0-06A1-4E6B-AFC3-D06E2AFCD444}" srcId="{60BFBDEF-B8AE-4D27-8956-1F3D6EFD5ED0}" destId="{A104EDB6-1FE7-4AF1-BFF6-8BEFD3A75580}" srcOrd="1" destOrd="0" parTransId="{96CA4A56-3B07-4B3E-8EFB-4285FA0D7C3E}" sibTransId="{FD32C798-E9C3-4937-816B-DD2AE7364A4D}"/>
    <dgm:cxn modelId="{5660EFC1-3D86-479C-962A-5EDB12894C79}" srcId="{60BFBDEF-B8AE-4D27-8956-1F3D6EFD5ED0}" destId="{B7E8AD16-5D08-4CDD-81BC-4266A1835DDF}" srcOrd="0" destOrd="0" parTransId="{FBB2858F-8735-4F9E-A8AB-77FA4C281BBB}" sibTransId="{74B6ACB6-1BD1-4218-BCE7-4FE524B17D23}"/>
    <dgm:cxn modelId="{BCD085CA-A5CC-435D-BF2D-9522296588DE}" srcId="{60BFBDEF-B8AE-4D27-8956-1F3D6EFD5ED0}" destId="{25855074-AD21-43EE-BD43-00FADAB153A6}" srcOrd="4" destOrd="0" parTransId="{3B5D46C2-80C8-437E-B056-76F678555BC8}" sibTransId="{3DD338B2-DE21-4C7A-9845-0927C4B617C8}"/>
    <dgm:cxn modelId="{697842D7-0F79-47C4-A997-52010EE65C77}" type="presOf" srcId="{25855074-AD21-43EE-BD43-00FADAB153A6}" destId="{8A07E1C1-65A0-4E92-9202-77DECCAD5416}" srcOrd="0" destOrd="0" presId="urn:microsoft.com/office/officeart/2018/5/layout/IconCircleLabelList"/>
    <dgm:cxn modelId="{470FDBF1-A0A6-422D-BBD3-FA3D23006D0F}" srcId="{60BFBDEF-B8AE-4D27-8956-1F3D6EFD5ED0}" destId="{40B57681-9E64-411A-8B76-E9C2C168D0DB}" srcOrd="2" destOrd="0" parTransId="{EBF80884-8DE9-4686-9969-95EB58EBD6E5}" sibTransId="{186DB034-D650-491A-8469-BED398F5EF69}"/>
    <dgm:cxn modelId="{249F0CBC-3F93-44F7-8C94-1AE8884A1C1F}" type="presParOf" srcId="{2560D8F1-9F48-41D6-A56A-53F1179D660F}" destId="{C9DA9FD0-1CA8-4CBD-BACA-062F461B538B}" srcOrd="0" destOrd="0" presId="urn:microsoft.com/office/officeart/2018/5/layout/IconCircleLabelList"/>
    <dgm:cxn modelId="{2A0A516D-709F-469A-BAF1-2CE00CE14239}" type="presParOf" srcId="{C9DA9FD0-1CA8-4CBD-BACA-062F461B538B}" destId="{219490AB-16CB-4805-9BA3-88CDA8C0F118}" srcOrd="0" destOrd="0" presId="urn:microsoft.com/office/officeart/2018/5/layout/IconCircleLabelList"/>
    <dgm:cxn modelId="{FA87BE58-677A-421F-9516-A66039065236}" type="presParOf" srcId="{C9DA9FD0-1CA8-4CBD-BACA-062F461B538B}" destId="{F60B1BB6-1682-4328-9CAA-756935861512}" srcOrd="1" destOrd="0" presId="urn:microsoft.com/office/officeart/2018/5/layout/IconCircleLabelList"/>
    <dgm:cxn modelId="{2CFC853D-E9AE-438A-927F-99CB638B809C}" type="presParOf" srcId="{C9DA9FD0-1CA8-4CBD-BACA-062F461B538B}" destId="{01377938-68B3-49FF-9C3C-AD683884FD6E}" srcOrd="2" destOrd="0" presId="urn:microsoft.com/office/officeart/2018/5/layout/IconCircleLabelList"/>
    <dgm:cxn modelId="{146B9793-6844-4A3E-BA3C-DD625A1BF4A0}" type="presParOf" srcId="{C9DA9FD0-1CA8-4CBD-BACA-062F461B538B}" destId="{EF03974D-FDB3-4026-ABEC-A538D9D70C6C}" srcOrd="3" destOrd="0" presId="urn:microsoft.com/office/officeart/2018/5/layout/IconCircleLabelList"/>
    <dgm:cxn modelId="{A1767726-233A-4697-BA0B-E3A5A658C292}" type="presParOf" srcId="{2560D8F1-9F48-41D6-A56A-53F1179D660F}" destId="{487ECFE3-4273-433E-939E-1C09C39A72B0}" srcOrd="1" destOrd="0" presId="urn:microsoft.com/office/officeart/2018/5/layout/IconCircleLabelList"/>
    <dgm:cxn modelId="{E77458C8-BB2C-4B2A-A496-BB00AC4BE2C7}" type="presParOf" srcId="{2560D8F1-9F48-41D6-A56A-53F1179D660F}" destId="{EDE6313B-727A-454D-8C31-2F9940B22596}" srcOrd="2" destOrd="0" presId="urn:microsoft.com/office/officeart/2018/5/layout/IconCircleLabelList"/>
    <dgm:cxn modelId="{C3B34DB6-A814-4FC6-872E-C3AEEB22622F}" type="presParOf" srcId="{EDE6313B-727A-454D-8C31-2F9940B22596}" destId="{4CBD322D-F58D-433F-8BB4-9692C25E2F6B}" srcOrd="0" destOrd="0" presId="urn:microsoft.com/office/officeart/2018/5/layout/IconCircleLabelList"/>
    <dgm:cxn modelId="{3CB36239-10DA-468B-A0DB-A17CA14DDA99}" type="presParOf" srcId="{EDE6313B-727A-454D-8C31-2F9940B22596}" destId="{520838A3-00B7-4326-B3CB-38DEB59B0219}" srcOrd="1" destOrd="0" presId="urn:microsoft.com/office/officeart/2018/5/layout/IconCircleLabelList"/>
    <dgm:cxn modelId="{80AFC696-A78F-4ACE-85C9-E09DD94CE2D6}" type="presParOf" srcId="{EDE6313B-727A-454D-8C31-2F9940B22596}" destId="{09996328-7999-4351-8930-20D67E3ECD3A}" srcOrd="2" destOrd="0" presId="urn:microsoft.com/office/officeart/2018/5/layout/IconCircleLabelList"/>
    <dgm:cxn modelId="{7F8BD1D8-48E9-41DE-8A6A-46EC7D866343}" type="presParOf" srcId="{EDE6313B-727A-454D-8C31-2F9940B22596}" destId="{8B32DD10-3629-482A-B863-9D410BA2CBBF}" srcOrd="3" destOrd="0" presId="urn:microsoft.com/office/officeart/2018/5/layout/IconCircleLabelList"/>
    <dgm:cxn modelId="{D195A882-FD92-4F64-8008-858B7F75A0F5}" type="presParOf" srcId="{2560D8F1-9F48-41D6-A56A-53F1179D660F}" destId="{31A8A517-4F31-4A5F-9B4D-D7A26D6F7B50}" srcOrd="3" destOrd="0" presId="urn:microsoft.com/office/officeart/2018/5/layout/IconCircleLabelList"/>
    <dgm:cxn modelId="{638B9B62-15A1-420B-AE4F-E7E8BF2CBCD8}" type="presParOf" srcId="{2560D8F1-9F48-41D6-A56A-53F1179D660F}" destId="{C650F137-A8D3-4F10-AB79-7444AF964C1A}" srcOrd="4" destOrd="0" presId="urn:microsoft.com/office/officeart/2018/5/layout/IconCircleLabelList"/>
    <dgm:cxn modelId="{3A87D176-D696-4E8A-ABE3-101ED80F81E7}" type="presParOf" srcId="{C650F137-A8D3-4F10-AB79-7444AF964C1A}" destId="{ABFD0B1E-06B4-43EE-BD13-653D49F52BB2}" srcOrd="0" destOrd="0" presId="urn:microsoft.com/office/officeart/2018/5/layout/IconCircleLabelList"/>
    <dgm:cxn modelId="{2445715B-F93F-48B7-9BE1-8144706DBEE3}" type="presParOf" srcId="{C650F137-A8D3-4F10-AB79-7444AF964C1A}" destId="{9406553D-3060-4BF7-B0CF-CD7341CD7E26}" srcOrd="1" destOrd="0" presId="urn:microsoft.com/office/officeart/2018/5/layout/IconCircleLabelList"/>
    <dgm:cxn modelId="{FA0E8096-6A01-4114-A1FA-4039345AC624}" type="presParOf" srcId="{C650F137-A8D3-4F10-AB79-7444AF964C1A}" destId="{149AD674-B7FB-43D6-BC15-4C73D923476E}" srcOrd="2" destOrd="0" presId="urn:microsoft.com/office/officeart/2018/5/layout/IconCircleLabelList"/>
    <dgm:cxn modelId="{8FC119CB-3682-4FBA-9690-2D4C5D599175}" type="presParOf" srcId="{C650F137-A8D3-4F10-AB79-7444AF964C1A}" destId="{BEC0CD80-FB0B-4D0D-A1A5-7F2438D7A21A}" srcOrd="3" destOrd="0" presId="urn:microsoft.com/office/officeart/2018/5/layout/IconCircleLabelList"/>
    <dgm:cxn modelId="{2F0FB4B8-294F-4B03-8563-6F92942ADF33}" type="presParOf" srcId="{2560D8F1-9F48-41D6-A56A-53F1179D660F}" destId="{977E6B3A-1672-49FE-8C61-6EFE4EDF29C0}" srcOrd="5" destOrd="0" presId="urn:microsoft.com/office/officeart/2018/5/layout/IconCircleLabelList"/>
    <dgm:cxn modelId="{795DF244-1824-401A-9088-D31D656D2318}" type="presParOf" srcId="{2560D8F1-9F48-41D6-A56A-53F1179D660F}" destId="{DF943074-35D2-46E2-B6C4-10AD3DE90101}" srcOrd="6" destOrd="0" presId="urn:microsoft.com/office/officeart/2018/5/layout/IconCircleLabelList"/>
    <dgm:cxn modelId="{CC7920BA-C79D-4EA8-8E92-03C04AFD2AE2}" type="presParOf" srcId="{DF943074-35D2-46E2-B6C4-10AD3DE90101}" destId="{99F4C9F2-DDE1-46E1-9D33-40DBA53957C9}" srcOrd="0" destOrd="0" presId="urn:microsoft.com/office/officeart/2018/5/layout/IconCircleLabelList"/>
    <dgm:cxn modelId="{653FAC97-40B3-45F6-B275-DBCB7AA1F020}" type="presParOf" srcId="{DF943074-35D2-46E2-B6C4-10AD3DE90101}" destId="{35D37B1F-03A3-4188-8196-F45379A27296}" srcOrd="1" destOrd="0" presId="urn:microsoft.com/office/officeart/2018/5/layout/IconCircleLabelList"/>
    <dgm:cxn modelId="{E3FB808D-4285-47FE-8BFB-09F2865D7DA7}" type="presParOf" srcId="{DF943074-35D2-46E2-B6C4-10AD3DE90101}" destId="{809E6F66-E957-4DA7-A6E5-3D276976CD3D}" srcOrd="2" destOrd="0" presId="urn:microsoft.com/office/officeart/2018/5/layout/IconCircleLabelList"/>
    <dgm:cxn modelId="{DBDA37C2-D7BE-44DD-ACF9-A52E4CA2121A}" type="presParOf" srcId="{DF943074-35D2-46E2-B6C4-10AD3DE90101}" destId="{C47134D6-347B-4808-A664-7DDC2D28FB22}" srcOrd="3" destOrd="0" presId="urn:microsoft.com/office/officeart/2018/5/layout/IconCircleLabelList"/>
    <dgm:cxn modelId="{8503D507-10F9-4CC0-BC27-409D046A47E4}" type="presParOf" srcId="{2560D8F1-9F48-41D6-A56A-53F1179D660F}" destId="{EFDF07F6-C1BE-4DE0-AE91-D97A32786679}" srcOrd="7" destOrd="0" presId="urn:microsoft.com/office/officeart/2018/5/layout/IconCircleLabelList"/>
    <dgm:cxn modelId="{DEDB85A7-1421-4251-A24E-4DC9F5253FF6}" type="presParOf" srcId="{2560D8F1-9F48-41D6-A56A-53F1179D660F}" destId="{6883AC75-1A92-45B5-BA68-2DC861944471}" srcOrd="8" destOrd="0" presId="urn:microsoft.com/office/officeart/2018/5/layout/IconCircleLabelList"/>
    <dgm:cxn modelId="{BB94102E-4B70-42B7-9109-0FB3AA889A31}" type="presParOf" srcId="{6883AC75-1A92-45B5-BA68-2DC861944471}" destId="{F667375F-CAC0-4201-AE4D-340F43782F4A}" srcOrd="0" destOrd="0" presId="urn:microsoft.com/office/officeart/2018/5/layout/IconCircleLabelList"/>
    <dgm:cxn modelId="{010D8A44-71C2-44C0-A5D3-FC6E0977A0DD}" type="presParOf" srcId="{6883AC75-1A92-45B5-BA68-2DC861944471}" destId="{AF282CD1-99D4-4849-B970-843866B68EF2}" srcOrd="1" destOrd="0" presId="urn:microsoft.com/office/officeart/2018/5/layout/IconCircleLabelList"/>
    <dgm:cxn modelId="{CC7DFDB2-913D-4DE1-8723-C45F451E74FF}" type="presParOf" srcId="{6883AC75-1A92-45B5-BA68-2DC861944471}" destId="{9798F874-2B3B-4472-93D6-AAC8CE6A7A35}" srcOrd="2" destOrd="0" presId="urn:microsoft.com/office/officeart/2018/5/layout/IconCircleLabelList"/>
    <dgm:cxn modelId="{ADE1ECF7-A1CB-4FA3-BF3A-AB201BD4D20B}" type="presParOf" srcId="{6883AC75-1A92-45B5-BA68-2DC861944471}" destId="{8A07E1C1-65A0-4E92-9202-77DECCAD5416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6B9DBE-C73C-4BC1-B3F0-51B0C2BAFA7F}">
      <dsp:nvSpPr>
        <dsp:cNvPr id="0" name=""/>
        <dsp:cNvSpPr/>
      </dsp:nvSpPr>
      <dsp:spPr>
        <a:xfrm>
          <a:off x="606660" y="740"/>
          <a:ext cx="2856360" cy="1713816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200" kern="1200"/>
            <a:t>Conversations may contain personal details like Credit card, Pin number etc.</a:t>
          </a:r>
          <a:endParaRPr lang="en-US" sz="2200" kern="1200"/>
        </a:p>
      </dsp:txBody>
      <dsp:txXfrm>
        <a:off x="606660" y="740"/>
        <a:ext cx="2856360" cy="1713816"/>
      </dsp:txXfrm>
    </dsp:sp>
    <dsp:sp modelId="{22B39338-E85C-40A3-8CCF-849812EB62F2}">
      <dsp:nvSpPr>
        <dsp:cNvPr id="0" name=""/>
        <dsp:cNvSpPr/>
      </dsp:nvSpPr>
      <dsp:spPr>
        <a:xfrm>
          <a:off x="3748657" y="740"/>
          <a:ext cx="2856360" cy="1713816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200" kern="1200"/>
            <a:t>Speech to text should correctly highlight more important phrases after conversion.</a:t>
          </a:r>
          <a:endParaRPr lang="en-US" sz="2200" kern="1200"/>
        </a:p>
      </dsp:txBody>
      <dsp:txXfrm>
        <a:off x="3748657" y="740"/>
        <a:ext cx="2856360" cy="1713816"/>
      </dsp:txXfrm>
    </dsp:sp>
    <dsp:sp modelId="{637CD1E9-E5F1-4203-8FBA-A9ACDF64974E}">
      <dsp:nvSpPr>
        <dsp:cNvPr id="0" name=""/>
        <dsp:cNvSpPr/>
      </dsp:nvSpPr>
      <dsp:spPr>
        <a:xfrm>
          <a:off x="6890653" y="740"/>
          <a:ext cx="2856360" cy="1713816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200" kern="1200"/>
            <a:t>Data Privacy to be maintained.</a:t>
          </a:r>
          <a:endParaRPr lang="en-US" sz="2200" kern="1200"/>
        </a:p>
      </dsp:txBody>
      <dsp:txXfrm>
        <a:off x="6890653" y="740"/>
        <a:ext cx="2856360" cy="1713816"/>
      </dsp:txXfrm>
    </dsp:sp>
    <dsp:sp modelId="{9DDD84B3-ADDC-420F-A42F-5253E62F5AD7}">
      <dsp:nvSpPr>
        <dsp:cNvPr id="0" name=""/>
        <dsp:cNvSpPr/>
      </dsp:nvSpPr>
      <dsp:spPr>
        <a:xfrm>
          <a:off x="606660" y="2000193"/>
          <a:ext cx="2856360" cy="1713816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200" kern="1200"/>
            <a:t>Huge data storage, storage time, data analysis required.</a:t>
          </a:r>
          <a:endParaRPr lang="en-US" sz="2200" kern="1200"/>
        </a:p>
      </dsp:txBody>
      <dsp:txXfrm>
        <a:off x="606660" y="2000193"/>
        <a:ext cx="2856360" cy="1713816"/>
      </dsp:txXfrm>
    </dsp:sp>
    <dsp:sp modelId="{1C511089-9598-4C2C-B7F6-5C89C0DAE94D}">
      <dsp:nvSpPr>
        <dsp:cNvPr id="0" name=""/>
        <dsp:cNvSpPr/>
      </dsp:nvSpPr>
      <dsp:spPr>
        <a:xfrm>
          <a:off x="3748657" y="2000193"/>
          <a:ext cx="2856360" cy="1713816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200" kern="1200"/>
            <a:t>Updating the input data as more data flows in from different business use-cases.</a:t>
          </a:r>
          <a:endParaRPr lang="en-US" sz="2200" kern="1200"/>
        </a:p>
      </dsp:txBody>
      <dsp:txXfrm>
        <a:off x="3748657" y="2000193"/>
        <a:ext cx="2856360" cy="1713816"/>
      </dsp:txXfrm>
    </dsp:sp>
    <dsp:sp modelId="{CAD14376-2FB8-4C16-B914-DA6F9C7B11AB}">
      <dsp:nvSpPr>
        <dsp:cNvPr id="0" name=""/>
        <dsp:cNvSpPr/>
      </dsp:nvSpPr>
      <dsp:spPr>
        <a:xfrm>
          <a:off x="6890653" y="2000193"/>
          <a:ext cx="2856360" cy="1713816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200" kern="1200"/>
            <a:t>Topic Model to be updated over time.</a:t>
          </a:r>
          <a:endParaRPr lang="en-US" sz="2200" kern="1200"/>
        </a:p>
      </dsp:txBody>
      <dsp:txXfrm>
        <a:off x="6890653" y="2000193"/>
        <a:ext cx="2856360" cy="171381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9490AB-16CB-4805-9BA3-88CDA8C0F118}">
      <dsp:nvSpPr>
        <dsp:cNvPr id="0" name=""/>
        <dsp:cNvSpPr/>
      </dsp:nvSpPr>
      <dsp:spPr>
        <a:xfrm>
          <a:off x="397837" y="777374"/>
          <a:ext cx="1098000" cy="109800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60B1BB6-1682-4328-9CAA-756935861512}">
      <dsp:nvSpPr>
        <dsp:cNvPr id="0" name=""/>
        <dsp:cNvSpPr/>
      </dsp:nvSpPr>
      <dsp:spPr>
        <a:xfrm>
          <a:off x="631837" y="1011375"/>
          <a:ext cx="630000" cy="63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F03974D-FDB3-4026-ABEC-A538D9D70C6C}">
      <dsp:nvSpPr>
        <dsp:cNvPr id="0" name=""/>
        <dsp:cNvSpPr/>
      </dsp:nvSpPr>
      <dsp:spPr>
        <a:xfrm>
          <a:off x="46837" y="2217375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CA" sz="1100" kern="1200"/>
            <a:t>UofT class lectures/notes/assignments.</a:t>
          </a:r>
          <a:endParaRPr lang="en-US" sz="1100" kern="1200"/>
        </a:p>
      </dsp:txBody>
      <dsp:txXfrm>
        <a:off x="46837" y="2217375"/>
        <a:ext cx="1800000" cy="720000"/>
      </dsp:txXfrm>
    </dsp:sp>
    <dsp:sp modelId="{4CBD322D-F58D-433F-8BB4-9692C25E2F6B}">
      <dsp:nvSpPr>
        <dsp:cNvPr id="0" name=""/>
        <dsp:cNvSpPr/>
      </dsp:nvSpPr>
      <dsp:spPr>
        <a:xfrm>
          <a:off x="2512837" y="777374"/>
          <a:ext cx="1098000" cy="109800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20838A3-00B7-4326-B3CB-38DEB59B0219}">
      <dsp:nvSpPr>
        <dsp:cNvPr id="0" name=""/>
        <dsp:cNvSpPr/>
      </dsp:nvSpPr>
      <dsp:spPr>
        <a:xfrm>
          <a:off x="2746837" y="1011375"/>
          <a:ext cx="630000" cy="63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B32DD10-3629-482A-B863-9D410BA2CBBF}">
      <dsp:nvSpPr>
        <dsp:cNvPr id="0" name=""/>
        <dsp:cNvSpPr/>
      </dsp:nvSpPr>
      <dsp:spPr>
        <a:xfrm>
          <a:off x="2161837" y="2217375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CA" sz="1100" kern="1200"/>
            <a:t>Google Cloud Documentation.</a:t>
          </a:r>
          <a:endParaRPr lang="en-US" sz="1100" kern="1200"/>
        </a:p>
      </dsp:txBody>
      <dsp:txXfrm>
        <a:off x="2161837" y="2217375"/>
        <a:ext cx="1800000" cy="720000"/>
      </dsp:txXfrm>
    </dsp:sp>
    <dsp:sp modelId="{ABFD0B1E-06B4-43EE-BD13-653D49F52BB2}">
      <dsp:nvSpPr>
        <dsp:cNvPr id="0" name=""/>
        <dsp:cNvSpPr/>
      </dsp:nvSpPr>
      <dsp:spPr>
        <a:xfrm>
          <a:off x="4627837" y="777374"/>
          <a:ext cx="1098000" cy="1098000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406553D-3060-4BF7-B0CF-CD7341CD7E26}">
      <dsp:nvSpPr>
        <dsp:cNvPr id="0" name=""/>
        <dsp:cNvSpPr/>
      </dsp:nvSpPr>
      <dsp:spPr>
        <a:xfrm>
          <a:off x="4861837" y="1011375"/>
          <a:ext cx="630000" cy="63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EC0CD80-FB0B-4D0D-A1A5-7F2438D7A21A}">
      <dsp:nvSpPr>
        <dsp:cNvPr id="0" name=""/>
        <dsp:cNvSpPr/>
      </dsp:nvSpPr>
      <dsp:spPr>
        <a:xfrm>
          <a:off x="4276837" y="2217375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CA" sz="1100" kern="1200"/>
            <a:t>Google CCAI documentation.</a:t>
          </a:r>
          <a:endParaRPr lang="en-US" sz="1100" kern="1200"/>
        </a:p>
      </dsp:txBody>
      <dsp:txXfrm>
        <a:off x="4276837" y="2217375"/>
        <a:ext cx="1800000" cy="720000"/>
      </dsp:txXfrm>
    </dsp:sp>
    <dsp:sp modelId="{99F4C9F2-DDE1-46E1-9D33-40DBA53957C9}">
      <dsp:nvSpPr>
        <dsp:cNvPr id="0" name=""/>
        <dsp:cNvSpPr/>
      </dsp:nvSpPr>
      <dsp:spPr>
        <a:xfrm>
          <a:off x="6742837" y="777374"/>
          <a:ext cx="1098000" cy="1098000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5D37B1F-03A3-4188-8196-F45379A27296}">
      <dsp:nvSpPr>
        <dsp:cNvPr id="0" name=""/>
        <dsp:cNvSpPr/>
      </dsp:nvSpPr>
      <dsp:spPr>
        <a:xfrm>
          <a:off x="6976837" y="1011375"/>
          <a:ext cx="630000" cy="6300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7134D6-347B-4808-A664-7DDC2D28FB22}">
      <dsp:nvSpPr>
        <dsp:cNvPr id="0" name=""/>
        <dsp:cNvSpPr/>
      </dsp:nvSpPr>
      <dsp:spPr>
        <a:xfrm>
          <a:off x="6391837" y="2217375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CA" sz="1100" kern="1200"/>
            <a:t>NLP textbooks.</a:t>
          </a:r>
          <a:endParaRPr lang="en-US" sz="1100" kern="1200"/>
        </a:p>
      </dsp:txBody>
      <dsp:txXfrm>
        <a:off x="6391837" y="2217375"/>
        <a:ext cx="1800000" cy="720000"/>
      </dsp:txXfrm>
    </dsp:sp>
    <dsp:sp modelId="{F667375F-CAC0-4201-AE4D-340F43782F4A}">
      <dsp:nvSpPr>
        <dsp:cNvPr id="0" name=""/>
        <dsp:cNvSpPr/>
      </dsp:nvSpPr>
      <dsp:spPr>
        <a:xfrm>
          <a:off x="8857837" y="777374"/>
          <a:ext cx="1098000" cy="1098000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F282CD1-99D4-4849-B970-843866B68EF2}">
      <dsp:nvSpPr>
        <dsp:cNvPr id="0" name=""/>
        <dsp:cNvSpPr/>
      </dsp:nvSpPr>
      <dsp:spPr>
        <a:xfrm>
          <a:off x="9091837" y="1011375"/>
          <a:ext cx="630000" cy="63000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07E1C1-65A0-4E92-9202-77DECCAD5416}">
      <dsp:nvSpPr>
        <dsp:cNvPr id="0" name=""/>
        <dsp:cNvSpPr/>
      </dsp:nvSpPr>
      <dsp:spPr>
        <a:xfrm>
          <a:off x="8506837" y="2217375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CA" sz="1100" kern="1200"/>
            <a:t>ABCD open-source dataset.</a:t>
          </a:r>
          <a:endParaRPr lang="en-US" sz="1100" kern="1200"/>
        </a:p>
      </dsp:txBody>
      <dsp:txXfrm>
        <a:off x="8506837" y="2217375"/>
        <a:ext cx="18000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D01546-198A-4195-BCF8-F0FF54C90E5E}" type="datetimeFigureOut">
              <a:rPr lang="en-US" smtClean="0"/>
              <a:t>4/12/2022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6DE88F-1F85-4A27-9D34-D74A50E7B0D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00918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78475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4/12/2022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7467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4/12/2022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95022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4/12/2022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3850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4/12/2022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752911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4/12/2022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50925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4/12/2022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6478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4/12/2022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2546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4/12/2022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48654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4/12/2022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401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4/12/2022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82058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4/12/2022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51203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4/12/2022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0940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4/12/2022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51302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4/12/2022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35569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4/12/2022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0567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4/12/2022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897835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6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sv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8A1C807-B9AD-4C9B-BF9F-60F0342899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 useBgFill="1">
        <p:nvSpPr>
          <p:cNvPr id="108" name="Freeform 5">
            <a:extLst>
              <a:ext uri="{FF2B5EF4-FFF2-40B4-BE49-F238E27FC236}">
                <a16:creationId xmlns:a16="http://schemas.microsoft.com/office/drawing/2014/main" id="{608EAA06-5488-416B-B2B2-E552130110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271651" y="1762886"/>
            <a:ext cx="7656919" cy="3332229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80733" y="2074339"/>
            <a:ext cx="7219954" cy="1828801"/>
          </a:xfrm>
        </p:spPr>
        <p:txBody>
          <a:bodyPr>
            <a:normAutofit/>
          </a:bodyPr>
          <a:lstStyle/>
          <a:p>
            <a:r>
              <a:rPr lang="en-US" sz="4800"/>
              <a:t>Conversational AI Chatbot for Tele-communication.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80733" y="3903138"/>
            <a:ext cx="7219954" cy="1049867"/>
          </a:xfrm>
        </p:spPr>
        <p:txBody>
          <a:bodyPr>
            <a:normAutofit/>
          </a:bodyPr>
          <a:lstStyle/>
          <a:p>
            <a:r>
              <a:rPr lang="en-US" dirty="0"/>
              <a:t>Jaspreet Bhatia.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884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1E70A317-DCED-4E80-AA2D-467D8702E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2BF530-728D-4098-B531-FB9EDF93E1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1791" y="835383"/>
            <a:ext cx="3382832" cy="349954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3900" dirty="0"/>
              <a:t>VERTEX AI WORKBENCH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6D87845-294F-40CB-BC48-46455460D2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5671" y="0"/>
            <a:ext cx="753632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A2B11CDF-D299-4DBE-8A1C-7E33573CF78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5260" b="-1"/>
          <a:stretch/>
        </p:blipFill>
        <p:spPr>
          <a:xfrm>
            <a:off x="5324328" y="609600"/>
            <a:ext cx="6197642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1718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9">
            <a:extLst>
              <a:ext uri="{FF2B5EF4-FFF2-40B4-BE49-F238E27FC236}">
                <a16:creationId xmlns:a16="http://schemas.microsoft.com/office/drawing/2014/main" id="{886D4A05-AFD9-4D13-98E7-B23E4C9D78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157979-6F3A-49A9-97FF-B81FEDD76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0693" y="4406537"/>
            <a:ext cx="9440034" cy="108833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NOTEBOOK DETAILS</a:t>
            </a:r>
          </a:p>
        </p:txBody>
      </p:sp>
      <p:pic>
        <p:nvPicPr>
          <p:cNvPr id="5" name="Content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97B49723-5172-4B61-B05A-12DA0C83EB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43338" y="1055867"/>
            <a:ext cx="10912112" cy="2837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4752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766CDA4A-6CAA-4FED-A424-FF9D363E93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7E3C57-A7FA-40AA-9678-3F12DCF09B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0693" y="4435229"/>
            <a:ext cx="9440034" cy="105964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NOTEBOOK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9B0DB875-49E3-4B9D-8AAE-D81A127B66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pic>
        <p:nvPicPr>
          <p:cNvPr id="9" name="Content Placeholder 8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58F7C8B7-0095-487B-BE6D-8561A95B0A2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842" r="-1" b="21269"/>
          <a:stretch/>
        </p:blipFill>
        <p:spPr>
          <a:xfrm>
            <a:off x="1169349" y="695008"/>
            <a:ext cx="9845346" cy="3525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656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86D4A05-AFD9-4D13-98E7-B23E4C9D78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36CD9A-EF93-467D-894F-1D2173772D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0693" y="4406537"/>
            <a:ext cx="9440034" cy="108833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SPEECH-TO-TEXT</a:t>
            </a:r>
          </a:p>
        </p:txBody>
      </p:sp>
      <p:pic>
        <p:nvPicPr>
          <p:cNvPr id="5" name="Content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FAB100FA-7F9C-48B2-8F43-F2854FDE7F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43338" y="1656033"/>
            <a:ext cx="10912112" cy="2236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6956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86D4A05-AFD9-4D13-98E7-B23E4C9D78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504314-4198-45CD-992D-8A13890195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0693" y="4406537"/>
            <a:ext cx="9440034" cy="1088336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3700" dirty="0"/>
              <a:t>Action Based Conversation Dialogue (ABCD) Dataset.</a:t>
            </a: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9F140C4D-3EBA-4E1D-BB0E-E7B6D36C5B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559" y="643463"/>
            <a:ext cx="9153669" cy="3249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3240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2CA733A-8D25-4E63-8273-CC14052E0E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36F17A-485B-4994-A983-FABAB54BD2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0693" y="4406537"/>
            <a:ext cx="9440034" cy="108833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DATA CLEAN-UP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BFB581C-2142-4222-9A3B-905AD6C095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" t="2669" r="616"/>
          <a:stretch/>
        </p:blipFill>
        <p:spPr>
          <a:xfrm>
            <a:off x="-1" y="0"/>
            <a:ext cx="12192001" cy="4322278"/>
          </a:xfrm>
          <a:prstGeom prst="rect">
            <a:avLst/>
          </a:prstGeom>
        </p:spPr>
      </p:pic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C106B97-C188-48D5-AE78-0DD5B03665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t="20323" r="-1" b="4461"/>
          <a:stretch/>
        </p:blipFill>
        <p:spPr>
          <a:xfrm>
            <a:off x="-1" y="-1"/>
            <a:ext cx="12198915" cy="4220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8219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886D4A05-AFD9-4D13-98E7-B23E4C9D78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C63927-4400-4EC0-9DED-2D98BD5A3C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0693" y="4406537"/>
            <a:ext cx="9440034" cy="108833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GOOGLE CCAI INSIGHTS</a:t>
            </a:r>
          </a:p>
        </p:txBody>
      </p:sp>
      <p:pic>
        <p:nvPicPr>
          <p:cNvPr id="9" name="Content Placeholder 8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8231334-B381-44A2-8077-EB4EED7992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94640" y="643463"/>
            <a:ext cx="11490959" cy="3249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0811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72CA733A-8D25-4E63-8273-CC14052E0E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7DA88A-C0E5-4C38-AB41-26F5A40689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0693" y="4406537"/>
            <a:ext cx="9440034" cy="108833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CONVERSATION HUB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BFB581C-2142-4222-9A3B-905AD6C095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" t="2669" r="616"/>
          <a:stretch/>
        </p:blipFill>
        <p:spPr>
          <a:xfrm>
            <a:off x="-1" y="0"/>
            <a:ext cx="12192001" cy="4322278"/>
          </a:xfrm>
          <a:prstGeom prst="rect">
            <a:avLst/>
          </a:prstGeom>
        </p:spPr>
      </p:pic>
      <p:pic>
        <p:nvPicPr>
          <p:cNvPr id="5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F67F87F9-1A8F-4CA5-AEE1-2407294A5E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r="-1" b="20002"/>
          <a:stretch/>
        </p:blipFill>
        <p:spPr>
          <a:xfrm>
            <a:off x="-1" y="-1"/>
            <a:ext cx="12198915" cy="4220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8619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2CA733A-8D25-4E63-8273-CC14052E0E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924C84-A90B-4F51-9E85-79FBC71F4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5983" y="4406537"/>
            <a:ext cx="9440034" cy="108833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TOPIC MODEL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BFB581C-2142-4222-9A3B-905AD6C095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" t="2669" r="616"/>
          <a:stretch/>
        </p:blipFill>
        <p:spPr>
          <a:xfrm>
            <a:off x="-1" y="0"/>
            <a:ext cx="12192001" cy="4322278"/>
          </a:xfrm>
          <a:prstGeom prst="rect">
            <a:avLst/>
          </a:prstGeom>
        </p:spPr>
      </p:pic>
      <p:pic>
        <p:nvPicPr>
          <p:cNvPr id="5" name="Content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B4865D17-1C68-4151-B5E5-35AC76DB02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t="3408" r="-1" b="16594"/>
          <a:stretch/>
        </p:blipFill>
        <p:spPr>
          <a:xfrm>
            <a:off x="-1" y="-1"/>
            <a:ext cx="12198915" cy="4220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3136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72CA733A-8D25-4E63-8273-CC14052E0E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102650-AF2F-4CED-8588-0063DA3EE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0693" y="4406537"/>
            <a:ext cx="9440034" cy="108833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ANALYSIS API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BFB581C-2142-4222-9A3B-905AD6C095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" t="2669" r="616"/>
          <a:stretch/>
        </p:blipFill>
        <p:spPr>
          <a:xfrm>
            <a:off x="-1" y="0"/>
            <a:ext cx="12192001" cy="4322278"/>
          </a:xfrm>
          <a:prstGeom prst="rect">
            <a:avLst/>
          </a:prstGeom>
        </p:spPr>
      </p:pic>
      <p:pic>
        <p:nvPicPr>
          <p:cNvPr id="9" name="Content Placeholder 8" descr="Graphical user interface, text, application, table, Excel&#10;&#10;Description automatically generated">
            <a:extLst>
              <a:ext uri="{FF2B5EF4-FFF2-40B4-BE49-F238E27FC236}">
                <a16:creationId xmlns:a16="http://schemas.microsoft.com/office/drawing/2014/main" id="{EBAC8DB5-5942-44F2-97B7-1EA05AB69F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r="-1" b="16629"/>
          <a:stretch/>
        </p:blipFill>
        <p:spPr>
          <a:xfrm>
            <a:off x="-1" y="-1"/>
            <a:ext cx="12198915" cy="4220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9564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0EF2A0DA-AE81-4A45-972E-646AC2870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-8622" y="10"/>
            <a:ext cx="6096000" cy="6857990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B536FA4E-0152-4E27-91DA-0FC22D184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7026" y="1"/>
            <a:ext cx="5934973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0493" y="609600"/>
            <a:ext cx="4538124" cy="970450"/>
          </a:xfrm>
        </p:spPr>
        <p:txBody>
          <a:bodyPr anchor="b">
            <a:normAutofit/>
          </a:bodyPr>
          <a:lstStyle/>
          <a:p>
            <a:pPr algn="l"/>
            <a:r>
              <a:rPr lang="en-US" sz="4000" dirty="0"/>
              <a:t>AGENDA	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0493" y="1732449"/>
            <a:ext cx="4403596" cy="4058751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2400" dirty="0"/>
              <a:t>Business Case.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/>
              <a:t>Proposed Architecture.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/>
              <a:t>Screenshots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/>
              <a:t>Advantages/Limitations.</a:t>
            </a:r>
          </a:p>
          <a:p>
            <a:pPr>
              <a:buFont typeface="Wingdings" panose="05000000000000000000" pitchFamily="2" charset="2"/>
              <a:buChar char="v"/>
            </a:pPr>
            <a:endParaRPr lang="en-US" sz="2400" dirty="0"/>
          </a:p>
          <a:p>
            <a:pPr marL="36900" indent="0">
              <a:buNone/>
            </a:pPr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202356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C7E10A-D3EC-4E6E-BF0E-EFE6977D1A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>
            <a:normAutofit/>
          </a:bodyPr>
          <a:lstStyle/>
          <a:p>
            <a:r>
              <a:rPr lang="en-CA" dirty="0"/>
              <a:t>LIMITATIONS</a:t>
            </a: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CF370048-CD8C-FAFE-1AD9-38EEF586381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74925919"/>
              </p:ext>
            </p:extLst>
          </p:nvPr>
        </p:nvGraphicFramePr>
        <p:xfrm>
          <a:off x="914400" y="2076450"/>
          <a:ext cx="10353675" cy="37147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9135800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A984F2-53CA-4D85-AABB-5B2F3325A3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>
            <a:normAutofit/>
          </a:bodyPr>
          <a:lstStyle/>
          <a:p>
            <a:r>
              <a:rPr lang="en-CA" dirty="0"/>
              <a:t>REFERENCES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ED072BA-967A-5D2A-F967-68701708862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59244218"/>
              </p:ext>
            </p:extLst>
          </p:nvPr>
        </p:nvGraphicFramePr>
        <p:xfrm>
          <a:off x="914400" y="2076450"/>
          <a:ext cx="10353675" cy="37147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2218275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8761467-7640-47B1-90D4-04ADAD632C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738B1503-6FE9-46B4-9354-E943D91B11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805514" y="-2"/>
            <a:ext cx="8386486" cy="6858002"/>
          </a:xfrm>
          <a:custGeom>
            <a:avLst/>
            <a:gdLst>
              <a:gd name="connsiteX0" fmla="*/ 0 w 6088489"/>
              <a:gd name="connsiteY0" fmla="*/ 0 h 6858002"/>
              <a:gd name="connsiteX1" fmla="*/ 3563332 w 6088489"/>
              <a:gd name="connsiteY1" fmla="*/ 0 h 6858002"/>
              <a:gd name="connsiteX2" fmla="*/ 3563332 w 6088489"/>
              <a:gd name="connsiteY2" fmla="*/ 3 h 6858002"/>
              <a:gd name="connsiteX3" fmla="*/ 5842099 w 6088489"/>
              <a:gd name="connsiteY3" fmla="*/ 3 h 6858002"/>
              <a:gd name="connsiteX4" fmla="*/ 5842099 w 6088489"/>
              <a:gd name="connsiteY4" fmla="*/ 4 h 6858002"/>
              <a:gd name="connsiteX5" fmla="*/ 5835346 w 6088489"/>
              <a:gd name="connsiteY5" fmla="*/ 4 h 6858002"/>
              <a:gd name="connsiteX6" fmla="*/ 5841229 w 6088489"/>
              <a:gd name="connsiteY6" fmla="*/ 40466 h 6858002"/>
              <a:gd name="connsiteX7" fmla="*/ 5858543 w 6088489"/>
              <a:gd name="connsiteY7" fmla="*/ 159110 h 6858002"/>
              <a:gd name="connsiteX8" fmla="*/ 5870645 w 6088489"/>
              <a:gd name="connsiteY8" fmla="*/ 245521 h 6858002"/>
              <a:gd name="connsiteX9" fmla="*/ 5883420 w 6088489"/>
              <a:gd name="connsiteY9" fmla="*/ 348391 h 6858002"/>
              <a:gd name="connsiteX10" fmla="*/ 5898716 w 6088489"/>
              <a:gd name="connsiteY10" fmla="*/ 470463 h 6858002"/>
              <a:gd name="connsiteX11" fmla="*/ 5914853 w 6088489"/>
              <a:gd name="connsiteY11" fmla="*/ 605566 h 6858002"/>
              <a:gd name="connsiteX12" fmla="*/ 5931830 w 6088489"/>
              <a:gd name="connsiteY12" fmla="*/ 757813 h 6858002"/>
              <a:gd name="connsiteX13" fmla="*/ 5949815 w 6088489"/>
              <a:gd name="connsiteY13" fmla="*/ 923777 h 6858002"/>
              <a:gd name="connsiteX14" fmla="*/ 5967801 w 6088489"/>
              <a:gd name="connsiteY14" fmla="*/ 1104142 h 6858002"/>
              <a:gd name="connsiteX15" fmla="*/ 5986122 w 6088489"/>
              <a:gd name="connsiteY15" fmla="*/ 1296166 h 6858002"/>
              <a:gd name="connsiteX16" fmla="*/ 6003099 w 6088489"/>
              <a:gd name="connsiteY16" fmla="*/ 1503278 h 6858002"/>
              <a:gd name="connsiteX17" fmla="*/ 6019404 w 6088489"/>
              <a:gd name="connsiteY17" fmla="*/ 1719991 h 6858002"/>
              <a:gd name="connsiteX18" fmla="*/ 6034196 w 6088489"/>
              <a:gd name="connsiteY18" fmla="*/ 1949048 h 6858002"/>
              <a:gd name="connsiteX19" fmla="*/ 6048315 w 6088489"/>
              <a:gd name="connsiteY19" fmla="*/ 2187706 h 6858002"/>
              <a:gd name="connsiteX20" fmla="*/ 6061595 w 6088489"/>
              <a:gd name="connsiteY20" fmla="*/ 2436652 h 6858002"/>
              <a:gd name="connsiteX21" fmla="*/ 6066301 w 6088489"/>
              <a:gd name="connsiteY21" fmla="*/ 2564211 h 6858002"/>
              <a:gd name="connsiteX22" fmla="*/ 6071512 w 6088489"/>
              <a:gd name="connsiteY22" fmla="*/ 2694512 h 6858002"/>
              <a:gd name="connsiteX23" fmla="*/ 6076386 w 6088489"/>
              <a:gd name="connsiteY23" fmla="*/ 2826871 h 6858002"/>
              <a:gd name="connsiteX24" fmla="*/ 6079580 w 6088489"/>
              <a:gd name="connsiteY24" fmla="*/ 2959917 h 6858002"/>
              <a:gd name="connsiteX25" fmla="*/ 6082438 w 6088489"/>
              <a:gd name="connsiteY25" fmla="*/ 3095705 h 6858002"/>
              <a:gd name="connsiteX26" fmla="*/ 6085463 w 6088489"/>
              <a:gd name="connsiteY26" fmla="*/ 3232865 h 6858002"/>
              <a:gd name="connsiteX27" fmla="*/ 6087480 w 6088489"/>
              <a:gd name="connsiteY27" fmla="*/ 3372768 h 6858002"/>
              <a:gd name="connsiteX28" fmla="*/ 6087480 w 6088489"/>
              <a:gd name="connsiteY28" fmla="*/ 3514043 h 6858002"/>
              <a:gd name="connsiteX29" fmla="*/ 6088489 w 6088489"/>
              <a:gd name="connsiteY29" fmla="*/ 3656689 h 6858002"/>
              <a:gd name="connsiteX30" fmla="*/ 6087480 w 6088489"/>
              <a:gd name="connsiteY30" fmla="*/ 3800707 h 6858002"/>
              <a:gd name="connsiteX31" fmla="*/ 6085463 w 6088489"/>
              <a:gd name="connsiteY31" fmla="*/ 3946783 h 6858002"/>
              <a:gd name="connsiteX32" fmla="*/ 6083614 w 6088489"/>
              <a:gd name="connsiteY32" fmla="*/ 4092858 h 6858002"/>
              <a:gd name="connsiteX33" fmla="*/ 6079580 w 6088489"/>
              <a:gd name="connsiteY33" fmla="*/ 4240991 h 6858002"/>
              <a:gd name="connsiteX34" fmla="*/ 6075378 w 6088489"/>
              <a:gd name="connsiteY34" fmla="*/ 4390495 h 6858002"/>
              <a:gd name="connsiteX35" fmla="*/ 6070503 w 6088489"/>
              <a:gd name="connsiteY35" fmla="*/ 4540000 h 6858002"/>
              <a:gd name="connsiteX36" fmla="*/ 6063612 w 6088489"/>
              <a:gd name="connsiteY36" fmla="*/ 4690876 h 6858002"/>
              <a:gd name="connsiteX37" fmla="*/ 6055375 w 6088489"/>
              <a:gd name="connsiteY37" fmla="*/ 4843123 h 6858002"/>
              <a:gd name="connsiteX38" fmla="*/ 6047475 w 6088489"/>
              <a:gd name="connsiteY38" fmla="*/ 4996057 h 6858002"/>
              <a:gd name="connsiteX39" fmla="*/ 6037390 w 6088489"/>
              <a:gd name="connsiteY39" fmla="*/ 5148990 h 6858002"/>
              <a:gd name="connsiteX40" fmla="*/ 6025287 w 6088489"/>
              <a:gd name="connsiteY40" fmla="*/ 5303981 h 6858002"/>
              <a:gd name="connsiteX41" fmla="*/ 6013185 w 6088489"/>
              <a:gd name="connsiteY41" fmla="*/ 5456914 h 6858002"/>
              <a:gd name="connsiteX42" fmla="*/ 5999233 w 6088489"/>
              <a:gd name="connsiteY42" fmla="*/ 5612591 h 6858002"/>
              <a:gd name="connsiteX43" fmla="*/ 5983937 w 6088489"/>
              <a:gd name="connsiteY43" fmla="*/ 5768953 h 6858002"/>
              <a:gd name="connsiteX44" fmla="*/ 5967801 w 6088489"/>
              <a:gd name="connsiteY44" fmla="*/ 5923258 h 6858002"/>
              <a:gd name="connsiteX45" fmla="*/ 5948975 w 6088489"/>
              <a:gd name="connsiteY45" fmla="*/ 6079621 h 6858002"/>
              <a:gd name="connsiteX46" fmla="*/ 5928804 w 6088489"/>
              <a:gd name="connsiteY46" fmla="*/ 6235297 h 6858002"/>
              <a:gd name="connsiteX47" fmla="*/ 5908801 w 6088489"/>
              <a:gd name="connsiteY47" fmla="*/ 6391660 h 6858002"/>
              <a:gd name="connsiteX48" fmla="*/ 5885437 w 6088489"/>
              <a:gd name="connsiteY48" fmla="*/ 6547336 h 6858002"/>
              <a:gd name="connsiteX49" fmla="*/ 5861568 w 6088489"/>
              <a:gd name="connsiteY49" fmla="*/ 6702327 h 6858002"/>
              <a:gd name="connsiteX50" fmla="*/ 5836524 w 6088489"/>
              <a:gd name="connsiteY50" fmla="*/ 6858002 h 6858002"/>
              <a:gd name="connsiteX51" fmla="*/ 3563332 w 6088489"/>
              <a:gd name="connsiteY51" fmla="*/ 6858002 h 6858002"/>
              <a:gd name="connsiteX52" fmla="*/ 1223490 w 6088489"/>
              <a:gd name="connsiteY52" fmla="*/ 6858002 h 6858002"/>
              <a:gd name="connsiteX53" fmla="*/ 0 w 6088489"/>
              <a:gd name="connsiteY53" fmla="*/ 6858002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6088489" h="6858002">
                <a:moveTo>
                  <a:pt x="0" y="0"/>
                </a:moveTo>
                <a:lnTo>
                  <a:pt x="3563332" y="0"/>
                </a:lnTo>
                <a:lnTo>
                  <a:pt x="3563332" y="3"/>
                </a:lnTo>
                <a:lnTo>
                  <a:pt x="5842099" y="3"/>
                </a:lnTo>
                <a:lnTo>
                  <a:pt x="5842099" y="4"/>
                </a:lnTo>
                <a:lnTo>
                  <a:pt x="5835346" y="4"/>
                </a:lnTo>
                <a:lnTo>
                  <a:pt x="5841229" y="40466"/>
                </a:lnTo>
                <a:lnTo>
                  <a:pt x="5858543" y="159110"/>
                </a:lnTo>
                <a:lnTo>
                  <a:pt x="5870645" y="245521"/>
                </a:lnTo>
                <a:lnTo>
                  <a:pt x="5883420" y="348391"/>
                </a:lnTo>
                <a:lnTo>
                  <a:pt x="5898716" y="470463"/>
                </a:lnTo>
                <a:lnTo>
                  <a:pt x="5914853" y="605566"/>
                </a:lnTo>
                <a:lnTo>
                  <a:pt x="5931830" y="757813"/>
                </a:lnTo>
                <a:lnTo>
                  <a:pt x="5949815" y="923777"/>
                </a:lnTo>
                <a:lnTo>
                  <a:pt x="5967801" y="1104142"/>
                </a:lnTo>
                <a:lnTo>
                  <a:pt x="5986122" y="1296166"/>
                </a:lnTo>
                <a:lnTo>
                  <a:pt x="6003099" y="1503278"/>
                </a:lnTo>
                <a:lnTo>
                  <a:pt x="6019404" y="1719991"/>
                </a:lnTo>
                <a:lnTo>
                  <a:pt x="6034196" y="1949048"/>
                </a:lnTo>
                <a:lnTo>
                  <a:pt x="6048315" y="2187706"/>
                </a:lnTo>
                <a:lnTo>
                  <a:pt x="6061595" y="2436652"/>
                </a:lnTo>
                <a:lnTo>
                  <a:pt x="6066301" y="2564211"/>
                </a:lnTo>
                <a:lnTo>
                  <a:pt x="6071512" y="2694512"/>
                </a:lnTo>
                <a:lnTo>
                  <a:pt x="6076386" y="2826871"/>
                </a:lnTo>
                <a:lnTo>
                  <a:pt x="6079580" y="2959917"/>
                </a:lnTo>
                <a:lnTo>
                  <a:pt x="6082438" y="3095705"/>
                </a:lnTo>
                <a:lnTo>
                  <a:pt x="6085463" y="3232865"/>
                </a:lnTo>
                <a:lnTo>
                  <a:pt x="6087480" y="3372768"/>
                </a:lnTo>
                <a:lnTo>
                  <a:pt x="6087480" y="3514043"/>
                </a:lnTo>
                <a:lnTo>
                  <a:pt x="6088489" y="3656689"/>
                </a:lnTo>
                <a:lnTo>
                  <a:pt x="6087480" y="3800707"/>
                </a:lnTo>
                <a:lnTo>
                  <a:pt x="6085463" y="3946783"/>
                </a:lnTo>
                <a:lnTo>
                  <a:pt x="6083614" y="4092858"/>
                </a:lnTo>
                <a:lnTo>
                  <a:pt x="6079580" y="4240991"/>
                </a:lnTo>
                <a:lnTo>
                  <a:pt x="6075378" y="4390495"/>
                </a:lnTo>
                <a:lnTo>
                  <a:pt x="6070503" y="4540000"/>
                </a:lnTo>
                <a:lnTo>
                  <a:pt x="6063612" y="4690876"/>
                </a:lnTo>
                <a:lnTo>
                  <a:pt x="6055375" y="4843123"/>
                </a:lnTo>
                <a:lnTo>
                  <a:pt x="6047475" y="4996057"/>
                </a:lnTo>
                <a:lnTo>
                  <a:pt x="6037390" y="5148990"/>
                </a:lnTo>
                <a:lnTo>
                  <a:pt x="6025287" y="5303981"/>
                </a:lnTo>
                <a:lnTo>
                  <a:pt x="6013185" y="5456914"/>
                </a:lnTo>
                <a:lnTo>
                  <a:pt x="5999233" y="5612591"/>
                </a:lnTo>
                <a:lnTo>
                  <a:pt x="5983937" y="5768953"/>
                </a:lnTo>
                <a:lnTo>
                  <a:pt x="5967801" y="5923258"/>
                </a:lnTo>
                <a:lnTo>
                  <a:pt x="5948975" y="6079621"/>
                </a:lnTo>
                <a:lnTo>
                  <a:pt x="5928804" y="6235297"/>
                </a:lnTo>
                <a:lnTo>
                  <a:pt x="5908801" y="6391660"/>
                </a:lnTo>
                <a:lnTo>
                  <a:pt x="5885437" y="6547336"/>
                </a:lnTo>
                <a:lnTo>
                  <a:pt x="5861568" y="6702327"/>
                </a:lnTo>
                <a:lnTo>
                  <a:pt x="5836524" y="6858002"/>
                </a:lnTo>
                <a:lnTo>
                  <a:pt x="3563332" y="6858002"/>
                </a:lnTo>
                <a:lnTo>
                  <a:pt x="1223490" y="6858002"/>
                </a:lnTo>
                <a:lnTo>
                  <a:pt x="0" y="6858002"/>
                </a:lnTo>
                <a:close/>
              </a:path>
            </a:pathLst>
          </a:custGeom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 descr="Smiling Face with No Fill">
            <a:extLst>
              <a:ext uri="{FF2B5EF4-FFF2-40B4-BE49-F238E27FC236}">
                <a16:creationId xmlns:a16="http://schemas.microsoft.com/office/drawing/2014/main" id="{89B22E79-55ED-7631-DCD6-23F958A067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4332" y="2170143"/>
            <a:ext cx="2517715" cy="2517715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911C81-5141-4B19-84E1-404B2D9C1B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5" y="2617694"/>
            <a:ext cx="6197686" cy="3173505"/>
          </a:xfrm>
        </p:spPr>
        <p:txBody>
          <a:bodyPr>
            <a:normAutofit/>
          </a:bodyPr>
          <a:lstStyle/>
          <a:p>
            <a:r>
              <a:rPr lang="en-CA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4554922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41A84-15EE-4254-9EA1-FD3C75642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Business Case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896E13-F87B-47F9-B89E-910990C67C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6900" lvl="0" indent="0">
              <a:buNone/>
            </a:pPr>
            <a:r>
              <a:rPr lang="en-US" sz="2000" dirty="0"/>
              <a:t>Current scenario:</a:t>
            </a:r>
          </a:p>
          <a:p>
            <a:r>
              <a:rPr lang="en-US" sz="2000" dirty="0"/>
              <a:t>Huge amount of data flowing in daily.</a:t>
            </a:r>
          </a:p>
          <a:p>
            <a:r>
              <a:rPr lang="en-US" sz="2000" dirty="0"/>
              <a:t>Storing the voice/text transcripts.</a:t>
            </a:r>
          </a:p>
          <a:p>
            <a:r>
              <a:rPr lang="en-US" sz="2000" dirty="0"/>
              <a:t>Analysis of the conversations spoken in different languages (English , French etc.) for business cases (Internet, billing etc.)</a:t>
            </a:r>
          </a:p>
          <a:p>
            <a:r>
              <a:rPr lang="en-US" sz="2000" dirty="0"/>
              <a:t>Context-based Topic modeling for identifying the major issues in the conversations.</a:t>
            </a:r>
          </a:p>
          <a:p>
            <a:r>
              <a:rPr lang="en-US" sz="2000" dirty="0"/>
              <a:t>Storing the results of the topic model.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2284124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E70A317-DCED-4E80-AA2D-467D8702E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77E2E6-18A6-4DF7-B58E-2E6297BE4C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1791" y="835383"/>
            <a:ext cx="3382832" cy="349954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4200"/>
              <a:t>Proposed Architecture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6D87845-294F-40CB-BC48-46455460D2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5671" y="0"/>
            <a:ext cx="753632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Google CCAI Insights&#10;">
            <a:extLst>
              <a:ext uri="{FF2B5EF4-FFF2-40B4-BE49-F238E27FC236}">
                <a16:creationId xmlns:a16="http://schemas.microsoft.com/office/drawing/2014/main" id="{3291DCB0-A33C-4DF5-A17A-D238C0E6C3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106415" y="609600"/>
            <a:ext cx="6824048" cy="5923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9238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2CA733A-8D25-4E63-8273-CC14052E0E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FE108D-934B-4CF6-ADAA-491BCEE7B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0693" y="4406537"/>
            <a:ext cx="9440034" cy="108833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PROJECT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BFB581C-2142-4222-9A3B-905AD6C095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" t="2669" r="616"/>
          <a:stretch/>
        </p:blipFill>
        <p:spPr>
          <a:xfrm>
            <a:off x="-1" y="0"/>
            <a:ext cx="12192001" cy="4322278"/>
          </a:xfrm>
          <a:prstGeom prst="rect">
            <a:avLst/>
          </a:prstGeom>
        </p:spPr>
      </p:pic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E9436634-5337-47EC-9C20-5AD7328CF4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707" y="283656"/>
            <a:ext cx="5313799" cy="3777981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F50CB42-2459-4324-95ED-6936C45646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1609536"/>
            <a:ext cx="0" cy="1371600"/>
          </a:xfrm>
          <a:prstGeom prst="line">
            <a:avLst/>
          </a:prstGeom>
          <a:ln w="19050">
            <a:solidFill>
              <a:schemeClr val="tx1">
                <a:lumMod val="75000"/>
              </a:schemeClr>
            </a:solidFill>
          </a:ln>
          <a:effectLst>
            <a:innerShdw blurRad="114300">
              <a:prstClr val="black"/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C287C811-E38C-4C73-A82C-1F5DBF14E8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6395290" y="1467293"/>
            <a:ext cx="5566337" cy="1765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3572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2CA733A-8D25-4E63-8273-CC14052E0E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A0F769-C39E-49D3-9630-0A30B3E875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0693" y="4406537"/>
            <a:ext cx="9440034" cy="108833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Project I AM Roles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BFB581C-2142-4222-9A3B-905AD6C095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" t="2669" r="616"/>
          <a:stretch/>
        </p:blipFill>
        <p:spPr>
          <a:xfrm>
            <a:off x="-1" y="0"/>
            <a:ext cx="12192001" cy="4322278"/>
          </a:xfrm>
          <a:prstGeom prst="rect">
            <a:avLst/>
          </a:prstGeom>
        </p:spPr>
      </p:pic>
      <p:pic>
        <p:nvPicPr>
          <p:cNvPr id="5" name="Content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FE702811-CE37-4CB6-A713-E23B13F6B1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r="-1" b="15612"/>
          <a:stretch/>
        </p:blipFill>
        <p:spPr>
          <a:xfrm>
            <a:off x="-1" y="-2"/>
            <a:ext cx="12198915" cy="4322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3311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2CA733A-8D25-4E63-8273-CC14052E0E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5278A1-6962-4696-AC83-24ACA36FE1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0693" y="4406537"/>
            <a:ext cx="9440034" cy="108833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API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BFB581C-2142-4222-9A3B-905AD6C095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" t="2669" r="616"/>
          <a:stretch/>
        </p:blipFill>
        <p:spPr>
          <a:xfrm>
            <a:off x="-1" y="0"/>
            <a:ext cx="12192001" cy="4322278"/>
          </a:xfrm>
          <a:prstGeom prst="rect">
            <a:avLst/>
          </a:prstGeom>
        </p:spPr>
      </p:pic>
      <p:pic>
        <p:nvPicPr>
          <p:cNvPr id="5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42EC9DEC-7BA7-4FE8-A3F4-9220AD8DE4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r="-1" b="1145"/>
          <a:stretch/>
        </p:blipFill>
        <p:spPr>
          <a:xfrm>
            <a:off x="-1" y="-1"/>
            <a:ext cx="12198915" cy="4220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5540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1">
            <a:extLst>
              <a:ext uri="{FF2B5EF4-FFF2-40B4-BE49-F238E27FC236}">
                <a16:creationId xmlns:a16="http://schemas.microsoft.com/office/drawing/2014/main" id="{72CA733A-8D25-4E63-8273-CC14052E0E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3FBBD7-619A-4EAA-BC14-8CEA6DD888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0693" y="4406537"/>
            <a:ext cx="9440034" cy="108833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CLOUD STORAGE</a:t>
            </a:r>
          </a:p>
        </p:txBody>
      </p:sp>
      <p:pic>
        <p:nvPicPr>
          <p:cNvPr id="19" name="Picture 13">
            <a:extLst>
              <a:ext uri="{FF2B5EF4-FFF2-40B4-BE49-F238E27FC236}">
                <a16:creationId xmlns:a16="http://schemas.microsoft.com/office/drawing/2014/main" id="{2BFB581C-2142-4222-9A3B-905AD6C095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" t="2669" r="616"/>
          <a:stretch/>
        </p:blipFill>
        <p:spPr>
          <a:xfrm>
            <a:off x="-1" y="0"/>
            <a:ext cx="12192001" cy="4322278"/>
          </a:xfrm>
          <a:prstGeom prst="rect">
            <a:avLst/>
          </a:prstGeom>
        </p:spPr>
      </p:pic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4CAEACF-9B1B-4317-9FE7-A36ADEAEE0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87817" y="329609"/>
            <a:ext cx="5946550" cy="3604439"/>
          </a:xfrm>
          <a:prstGeom prst="rect">
            <a:avLst/>
          </a:prstGeom>
        </p:spPr>
      </p:pic>
      <p:cxnSp>
        <p:nvCxnSpPr>
          <p:cNvPr id="20" name="Straight Connector 15">
            <a:extLst>
              <a:ext uri="{FF2B5EF4-FFF2-40B4-BE49-F238E27FC236}">
                <a16:creationId xmlns:a16="http://schemas.microsoft.com/office/drawing/2014/main" id="{9F50CB42-2459-4324-95ED-6936C45646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1609536"/>
            <a:ext cx="0" cy="1371600"/>
          </a:xfrm>
          <a:prstGeom prst="line">
            <a:avLst/>
          </a:prstGeom>
          <a:ln w="19050">
            <a:solidFill>
              <a:schemeClr val="tx1">
                <a:lumMod val="75000"/>
              </a:schemeClr>
            </a:solidFill>
          </a:ln>
          <a:effectLst>
            <a:innerShdw blurRad="114300">
              <a:prstClr val="black"/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E42F452B-294D-4828-83E8-3159B9C310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712381"/>
            <a:ext cx="5866344" cy="255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4988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A7239-4963-45CC-953F-83C8AEE58B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284" y="0"/>
            <a:ext cx="10353762" cy="1257300"/>
          </a:xfrm>
        </p:spPr>
        <p:txBody>
          <a:bodyPr/>
          <a:lstStyle/>
          <a:p>
            <a:r>
              <a:rPr lang="en-CA" dirty="0"/>
              <a:t>VM INSTANCE</a:t>
            </a:r>
          </a:p>
        </p:txBody>
      </p:sp>
      <p:pic>
        <p:nvPicPr>
          <p:cNvPr id="5" name="Content Placeholder 4" descr="Graphical user interface, table&#10;&#10;Description automatically generated">
            <a:extLst>
              <a:ext uri="{FF2B5EF4-FFF2-40B4-BE49-F238E27FC236}">
                <a16:creationId xmlns:a16="http://schemas.microsoft.com/office/drawing/2014/main" id="{ADA11FEC-B5C5-4696-A60E-A53CAC92EF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92456" y="1021917"/>
            <a:ext cx="4118997" cy="3271696"/>
          </a:xfrm>
        </p:spPr>
      </p:pic>
      <p:pic>
        <p:nvPicPr>
          <p:cNvPr id="13" name="Picture 1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12A61A35-31BB-4CD7-9C04-D03E1E9E75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755" y="4460348"/>
            <a:ext cx="11328936" cy="2171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92433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Custom 35">
      <a:dk1>
        <a:sysClr val="windowText" lastClr="000000"/>
      </a:dk1>
      <a:lt1>
        <a:sysClr val="window" lastClr="FFFFFF"/>
      </a:lt1>
      <a:dk2>
        <a:srgbClr val="4E3B30"/>
      </a:dk2>
      <a:lt2>
        <a:srgbClr val="F4EDD8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Custom 4">
      <a:majorFont>
        <a:latin typeface="Goudy Old Style"/>
        <a:ea typeface=""/>
        <a:cs typeface=""/>
      </a:majorFont>
      <a:minorFont>
        <a:latin typeface="Goudy Old Style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2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64B270AB-C138-415C-897E-3C24487DECF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585E981-8C91-4205-A0C3-C991F42B4C9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C4C00F4-06E9-43E3-AD97-88A857CEFA82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{D24DC5C2-684D-4203-8038-F556FD164200}tf55705232_win32</Template>
  <TotalTime>1222</TotalTime>
  <Words>216</Words>
  <Application>Microsoft Office PowerPoint</Application>
  <PresentationFormat>Widescreen</PresentationFormat>
  <Paragraphs>46</Paragraphs>
  <Slides>22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Calibri</vt:lpstr>
      <vt:lpstr>Goudy Old Style</vt:lpstr>
      <vt:lpstr>Wingdings</vt:lpstr>
      <vt:lpstr>Wingdings 2</vt:lpstr>
      <vt:lpstr>SlateVTI</vt:lpstr>
      <vt:lpstr>Conversational AI Chatbot for Tele-communication.</vt:lpstr>
      <vt:lpstr>AGENDA </vt:lpstr>
      <vt:lpstr>Business Case</vt:lpstr>
      <vt:lpstr>Proposed Architecture</vt:lpstr>
      <vt:lpstr>PROJECT</vt:lpstr>
      <vt:lpstr>Project I AM Roles</vt:lpstr>
      <vt:lpstr>API</vt:lpstr>
      <vt:lpstr>CLOUD STORAGE</vt:lpstr>
      <vt:lpstr>VM INSTANCE</vt:lpstr>
      <vt:lpstr>VERTEX AI WORKBENCH</vt:lpstr>
      <vt:lpstr>NOTEBOOK DETAILS</vt:lpstr>
      <vt:lpstr>NOTEBOOK</vt:lpstr>
      <vt:lpstr>SPEECH-TO-TEXT</vt:lpstr>
      <vt:lpstr>Action Based Conversation Dialogue (ABCD) Dataset.</vt:lpstr>
      <vt:lpstr>DATA CLEAN-UP</vt:lpstr>
      <vt:lpstr>GOOGLE CCAI INSIGHTS</vt:lpstr>
      <vt:lpstr>CONVERSATION HUB</vt:lpstr>
      <vt:lpstr>TOPIC MODEL</vt:lpstr>
      <vt:lpstr>ANALYSIS API</vt:lpstr>
      <vt:lpstr>LIMITATIONS</vt:lpstr>
      <vt:lpstr>REFERENCES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Conversational AI Chatbot for Tele-communication.</dc:title>
  <dc:creator>Jaspreet Bhatia</dc:creator>
  <cp:lastModifiedBy>Jaspreet Bhatia</cp:lastModifiedBy>
  <cp:revision>2</cp:revision>
  <dcterms:created xsi:type="dcterms:W3CDTF">2022-04-11T18:17:50Z</dcterms:created>
  <dcterms:modified xsi:type="dcterms:W3CDTF">2022-04-12T23:24:33Z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